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33" r:id="rId5"/>
  </p:sldMasterIdLst>
  <p:notesMasterIdLst>
    <p:notesMasterId r:id="rId54"/>
  </p:notesMasterIdLst>
  <p:handoutMasterIdLst>
    <p:handoutMasterId r:id="rId55"/>
  </p:handoutMasterIdLst>
  <p:sldIdLst>
    <p:sldId id="303" r:id="rId6"/>
    <p:sldId id="259" r:id="rId7"/>
    <p:sldId id="261" r:id="rId8"/>
    <p:sldId id="257" r:id="rId9"/>
    <p:sldId id="304" r:id="rId10"/>
    <p:sldId id="305" r:id="rId11"/>
    <p:sldId id="269" r:id="rId12"/>
    <p:sldId id="310" r:id="rId13"/>
    <p:sldId id="309" r:id="rId14"/>
    <p:sldId id="306" r:id="rId15"/>
    <p:sldId id="308" r:id="rId16"/>
    <p:sldId id="319" r:id="rId17"/>
    <p:sldId id="320" r:id="rId18"/>
    <p:sldId id="321" r:id="rId19"/>
    <p:sldId id="322" r:id="rId20"/>
    <p:sldId id="323" r:id="rId21"/>
    <p:sldId id="267" r:id="rId22"/>
    <p:sldId id="324" r:id="rId23"/>
    <p:sldId id="312" r:id="rId24"/>
    <p:sldId id="326" r:id="rId25"/>
    <p:sldId id="327" r:id="rId26"/>
    <p:sldId id="336" r:id="rId27"/>
    <p:sldId id="337" r:id="rId28"/>
    <p:sldId id="338" r:id="rId29"/>
    <p:sldId id="339" r:id="rId30"/>
    <p:sldId id="340" r:id="rId31"/>
    <p:sldId id="344" r:id="rId32"/>
    <p:sldId id="348" r:id="rId33"/>
    <p:sldId id="349" r:id="rId34"/>
    <p:sldId id="1749" r:id="rId35"/>
    <p:sldId id="1750" r:id="rId36"/>
    <p:sldId id="1753" r:id="rId37"/>
    <p:sldId id="262" r:id="rId38"/>
    <p:sldId id="1752" r:id="rId39"/>
    <p:sldId id="1755" r:id="rId40"/>
    <p:sldId id="1757" r:id="rId41"/>
    <p:sldId id="1758" r:id="rId42"/>
    <p:sldId id="1756" r:id="rId43"/>
    <p:sldId id="1754" r:id="rId44"/>
    <p:sldId id="1760" r:id="rId45"/>
    <p:sldId id="1762" r:id="rId46"/>
    <p:sldId id="1761" r:id="rId47"/>
    <p:sldId id="1763" r:id="rId48"/>
    <p:sldId id="1765" r:id="rId49"/>
    <p:sldId id="1764" r:id="rId50"/>
    <p:sldId id="1726" r:id="rId51"/>
    <p:sldId id="1727" r:id="rId52"/>
    <p:sldId id="25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89"/>
    <a:srgbClr val="D69D56"/>
    <a:srgbClr val="8390DC"/>
    <a:srgbClr val="90D1CB"/>
    <a:srgbClr val="FFFFFF"/>
    <a:srgbClr val="F2F5F8"/>
    <a:srgbClr val="2F4A8A"/>
    <a:srgbClr val="F29C9C"/>
    <a:srgbClr val="A58865"/>
    <a:srgbClr val="4869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32" autoAdjust="0"/>
    <p:restoredTop sz="89382" autoAdjust="0"/>
  </p:normalViewPr>
  <p:slideViewPr>
    <p:cSldViewPr snapToGrid="0">
      <p:cViewPr varScale="1">
        <p:scale>
          <a:sx n="145" d="100"/>
          <a:sy n="145" d="100"/>
        </p:scale>
        <p:origin x="81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Scott%20Mader\AppData\Local\Microsoft\Windows\INetCache\Content.Outlook\29J5SKXB\Beta%20study%20data%20S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cott%20Mader\AppData\Local\Microsoft\Windows\INetCache\Content.Outlook\29J5SKXB\Beta%20study%20data%20SED.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83371584426815"/>
          <c:y val="0.31607845908645421"/>
          <c:w val="0.83131788011232544"/>
          <c:h val="0.54902766570464678"/>
        </c:manualLayout>
      </c:layout>
      <c:barChart>
        <c:barDir val="col"/>
        <c:grouping val="clustered"/>
        <c:varyColors val="0"/>
        <c:ser>
          <c:idx val="0"/>
          <c:order val="0"/>
          <c:tx>
            <c:strRef>
              <c:f>Sheet1!$B$1</c:f>
              <c:strCache>
                <c:ptCount val="1"/>
                <c:pt idx="0">
                  <c:v>Series 1</c:v>
                </c:pt>
              </c:strCache>
            </c:strRef>
          </c:tx>
          <c: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1B4389"/>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Disposable Stethoscope</c:v>
                </c:pt>
                <c:pt idx="1">
                  <c:v>DiskCover Protected Stethoscope</c:v>
                </c:pt>
              </c:strCache>
            </c:strRef>
          </c:cat>
          <c:val>
            <c:numRef>
              <c:f>Sheet1!$B$2:$B$3</c:f>
              <c:numCache>
                <c:formatCode>General</c:formatCode>
                <c:ptCount val="2"/>
                <c:pt idx="0">
                  <c:v>10.9</c:v>
                </c:pt>
                <c:pt idx="1">
                  <c:v>0</c:v>
                </c:pt>
              </c:numCache>
            </c:numRef>
          </c:val>
          <c:extLst>
            <c:ext xmlns:c16="http://schemas.microsoft.com/office/drawing/2014/chart" uri="{C3380CC4-5D6E-409C-BE32-E72D297353CC}">
              <c16:uniqueId val="{00000000-BCF6-412B-A6FB-AD1936E4936A}"/>
            </c:ext>
          </c:extLst>
        </c:ser>
        <c:dLbls>
          <c:showLegendKey val="0"/>
          <c:showVal val="0"/>
          <c:showCatName val="0"/>
          <c:showSerName val="0"/>
          <c:showPercent val="0"/>
          <c:showBubbleSize val="0"/>
        </c:dLbls>
        <c:gapWidth val="219"/>
        <c:overlap val="-27"/>
        <c:axId val="608786159"/>
        <c:axId val="608779503"/>
      </c:barChart>
      <c:catAx>
        <c:axId val="608786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C00000"/>
                </a:solidFill>
                <a:latin typeface="+mn-lt"/>
                <a:ea typeface="+mn-ea"/>
                <a:cs typeface="+mn-cs"/>
              </a:defRPr>
            </a:pPr>
            <a:endParaRPr lang="en-US"/>
          </a:p>
        </c:txPr>
        <c:crossAx val="608779503"/>
        <c:crosses val="autoZero"/>
        <c:auto val="1"/>
        <c:lblAlgn val="ctr"/>
        <c:lblOffset val="100"/>
        <c:noMultiLvlLbl val="0"/>
      </c:catAx>
      <c:valAx>
        <c:axId val="608779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1B4389"/>
                </a:solidFill>
                <a:latin typeface="+mn-lt"/>
                <a:ea typeface="+mn-ea"/>
                <a:cs typeface="+mn-cs"/>
              </a:defRPr>
            </a:pPr>
            <a:endParaRPr lang="en-US"/>
          </a:p>
        </c:txPr>
        <c:crossAx val="60878615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accent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633859007698102E-2"/>
          <c:y val="5.8648227622853412E-2"/>
          <c:w val="0.94029151627776408"/>
          <c:h val="0.84060700365831242"/>
        </c:manualLayout>
      </c:layout>
      <c:barChart>
        <c:barDir val="col"/>
        <c:grouping val="clustered"/>
        <c:varyColors val="0"/>
        <c:ser>
          <c:idx val="0"/>
          <c:order val="0"/>
          <c:spPr>
            <a:gradFill flip="none" rotWithShape="1">
              <a:gsLst>
                <a:gs pos="0">
                  <a:srgbClr val="17406D">
                    <a:lumMod val="40000"/>
                    <a:lumOff val="60000"/>
                    <a:shade val="30000"/>
                    <a:satMod val="115000"/>
                  </a:srgbClr>
                </a:gs>
                <a:gs pos="50000">
                  <a:srgbClr val="17406D">
                    <a:lumMod val="40000"/>
                    <a:lumOff val="60000"/>
                    <a:shade val="67500"/>
                    <a:satMod val="115000"/>
                  </a:srgbClr>
                </a:gs>
                <a:gs pos="100000">
                  <a:srgbClr val="17406D">
                    <a:lumMod val="40000"/>
                    <a:lumOff val="60000"/>
                    <a:shade val="100000"/>
                    <a:satMod val="115000"/>
                  </a:srgbClr>
                </a:gs>
              </a:gsLst>
              <a:path path="circle">
                <a:fillToRect t="100000" r="100000"/>
              </a:path>
              <a:tileRect l="-100000" b="-100000"/>
            </a:gradFill>
            <a:ln>
              <a:noFill/>
            </a:ln>
            <a:effectLst/>
          </c:spPr>
          <c:invertIfNegative val="0"/>
          <c:cat>
            <c:strRef>
              <c:f>Sheet1!$B$65:$B$69</c:f>
              <c:strCache>
                <c:ptCount val="5"/>
                <c:pt idx="0">
                  <c:v>Very Easy</c:v>
                </c:pt>
                <c:pt idx="1">
                  <c:v>Easy</c:v>
                </c:pt>
                <c:pt idx="2">
                  <c:v>Somewhat Challenging</c:v>
                </c:pt>
                <c:pt idx="3">
                  <c:v>Difficult</c:v>
                </c:pt>
                <c:pt idx="4">
                  <c:v>Very Difficult</c:v>
                </c:pt>
              </c:strCache>
            </c:strRef>
          </c:cat>
          <c:val>
            <c:numRef>
              <c:f>Sheet1!$C$65:$C$69</c:f>
              <c:numCache>
                <c:formatCode>General</c:formatCode>
                <c:ptCount val="5"/>
                <c:pt idx="0">
                  <c:v>37</c:v>
                </c:pt>
                <c:pt idx="1">
                  <c:v>20</c:v>
                </c:pt>
                <c:pt idx="2">
                  <c:v>3</c:v>
                </c:pt>
                <c:pt idx="3">
                  <c:v>1</c:v>
                </c:pt>
                <c:pt idx="4">
                  <c:v>0</c:v>
                </c:pt>
              </c:numCache>
            </c:numRef>
          </c:val>
          <c:extLst>
            <c:ext xmlns:c16="http://schemas.microsoft.com/office/drawing/2014/chart" uri="{C3380CC4-5D6E-409C-BE32-E72D297353CC}">
              <c16:uniqueId val="{00000000-D321-4FF6-A0BC-C9F360301313}"/>
            </c:ext>
          </c:extLst>
        </c:ser>
        <c:dLbls>
          <c:showLegendKey val="0"/>
          <c:showVal val="0"/>
          <c:showCatName val="0"/>
          <c:showSerName val="0"/>
          <c:showPercent val="0"/>
          <c:showBubbleSize val="0"/>
        </c:dLbls>
        <c:gapWidth val="219"/>
        <c:overlap val="-27"/>
        <c:axId val="1599298751"/>
        <c:axId val="1599308319"/>
      </c:barChart>
      <c:catAx>
        <c:axId val="1599298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308319"/>
        <c:crosses val="autoZero"/>
        <c:auto val="1"/>
        <c:lblAlgn val="ctr"/>
        <c:lblOffset val="100"/>
        <c:noMultiLvlLbl val="0"/>
      </c:catAx>
      <c:valAx>
        <c:axId val="1599308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298751"/>
        <c:crosses val="autoZero"/>
        <c:crossBetween val="between"/>
      </c:valAx>
      <c:spPr>
        <a:solidFill>
          <a:srgbClr val="FFFFFF"/>
        </a:solidFill>
        <a:ln>
          <a:noFill/>
        </a:ln>
        <a:effectLst/>
      </c:spPr>
    </c:plotArea>
    <c:plotVisOnly val="1"/>
    <c:dispBlanksAs val="gap"/>
    <c:showDLblsOverMax val="0"/>
  </c:chart>
  <c:spPr>
    <a:solidFill>
      <a:srgbClr val="FFFFFF">
        <a:lumMod val="95000"/>
      </a:srgbClr>
    </a:solidFill>
    <a:ln w="57150">
      <a:solidFill>
        <a:srgbClr val="17406D"/>
      </a:solid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542949560866731"/>
          <c:y val="1.5459958099861591E-2"/>
          <c:w val="0.76701616870131273"/>
          <c:h val="0.89425924280290259"/>
        </c:manualLayout>
      </c:layout>
      <c:barChart>
        <c:barDir val="bar"/>
        <c:grouping val="clustered"/>
        <c:varyColors val="0"/>
        <c:ser>
          <c:idx val="0"/>
          <c:order val="0"/>
          <c:spPr>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a:noFill/>
            </a:ln>
            <a:effectLst/>
          </c:spPr>
          <c:invertIfNegative val="0"/>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275-4146-A7B0-57089F80BBA1}"/>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275-4146-A7B0-57089F80BBA1}"/>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275-4146-A7B0-57089F80BBA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Sheet2!$A$14:$A$18</c:f>
              <c:strCache>
                <c:ptCount val="5"/>
                <c:pt idx="0">
                  <c:v>Significantly Worsens</c:v>
                </c:pt>
                <c:pt idx="1">
                  <c:v>Worsens</c:v>
                </c:pt>
                <c:pt idx="2">
                  <c:v>No Impact</c:v>
                </c:pt>
                <c:pt idx="3">
                  <c:v>Slightly Improves</c:v>
                </c:pt>
                <c:pt idx="4">
                  <c:v>Significantly Improves</c:v>
                </c:pt>
              </c:strCache>
            </c:strRef>
          </c:cat>
          <c:val>
            <c:numRef>
              <c:f>Sheet2!$C$14:$C$18</c:f>
              <c:numCache>
                <c:formatCode>General</c:formatCode>
                <c:ptCount val="5"/>
                <c:pt idx="0">
                  <c:v>0</c:v>
                </c:pt>
                <c:pt idx="1">
                  <c:v>0</c:v>
                </c:pt>
                <c:pt idx="2">
                  <c:v>9</c:v>
                </c:pt>
                <c:pt idx="3">
                  <c:v>11</c:v>
                </c:pt>
                <c:pt idx="4">
                  <c:v>41</c:v>
                </c:pt>
              </c:numCache>
            </c:numRef>
          </c:val>
          <c:extLst>
            <c:ext xmlns:c16="http://schemas.microsoft.com/office/drawing/2014/chart" uri="{C3380CC4-5D6E-409C-BE32-E72D297353CC}">
              <c16:uniqueId val="{00000003-0275-4146-A7B0-57089F80BBA1}"/>
            </c:ext>
          </c:extLst>
        </c:ser>
        <c:dLbls>
          <c:showLegendKey val="0"/>
          <c:showVal val="0"/>
          <c:showCatName val="0"/>
          <c:showSerName val="0"/>
          <c:showPercent val="0"/>
          <c:showBubbleSize val="0"/>
        </c:dLbls>
        <c:gapWidth val="182"/>
        <c:axId val="1709037423"/>
        <c:axId val="1709048239"/>
      </c:barChart>
      <c:catAx>
        <c:axId val="17090374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709048239"/>
        <c:crosses val="autoZero"/>
        <c:auto val="1"/>
        <c:lblAlgn val="ctr"/>
        <c:lblOffset val="100"/>
        <c:noMultiLvlLbl val="0"/>
      </c:catAx>
      <c:valAx>
        <c:axId val="17090482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9037423"/>
        <c:crosses val="autoZero"/>
        <c:crossBetween val="between"/>
      </c:valAx>
      <c:spPr>
        <a:noFill/>
        <a:ln>
          <a:noFill/>
        </a:ln>
        <a:effectLst/>
      </c:spPr>
    </c:plotArea>
    <c:plotVisOnly val="1"/>
    <c:dispBlanksAs val="gap"/>
    <c:showDLblsOverMax val="0"/>
  </c:chart>
  <c:spPr>
    <a:solidFill>
      <a:srgbClr val="FFFFFF"/>
    </a:solidFill>
    <a:ln w="28575">
      <a:solidFill>
        <a:srgbClr val="113051"/>
      </a:solid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b="100000"/>
              </a:path>
              <a:tileRect t="-100000" r="-10000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Sheet2!$A$23:$A$27</c:f>
              <c:strCache>
                <c:ptCount val="5"/>
                <c:pt idx="0">
                  <c:v>Significantly Worsens</c:v>
                </c:pt>
                <c:pt idx="1">
                  <c:v>Worsens</c:v>
                </c:pt>
                <c:pt idx="2">
                  <c:v>No Impact</c:v>
                </c:pt>
                <c:pt idx="3">
                  <c:v>Slightly Improves</c:v>
                </c:pt>
                <c:pt idx="4">
                  <c:v>Significantly Improves</c:v>
                </c:pt>
              </c:strCache>
            </c:strRef>
          </c:cat>
          <c:val>
            <c:numRef>
              <c:f>Sheet2!$C$23:$C$27</c:f>
              <c:numCache>
                <c:formatCode>General</c:formatCode>
                <c:ptCount val="5"/>
                <c:pt idx="0">
                  <c:v>0</c:v>
                </c:pt>
                <c:pt idx="1">
                  <c:v>3</c:v>
                </c:pt>
                <c:pt idx="2">
                  <c:v>19</c:v>
                </c:pt>
                <c:pt idx="3">
                  <c:v>15</c:v>
                </c:pt>
                <c:pt idx="4">
                  <c:v>24</c:v>
                </c:pt>
              </c:numCache>
            </c:numRef>
          </c:val>
          <c:extLst>
            <c:ext xmlns:c16="http://schemas.microsoft.com/office/drawing/2014/chart" uri="{C3380CC4-5D6E-409C-BE32-E72D297353CC}">
              <c16:uniqueId val="{00000000-DBA5-4B9B-8CCA-97DA1D551DBE}"/>
            </c:ext>
          </c:extLst>
        </c:ser>
        <c:dLbls>
          <c:showLegendKey val="0"/>
          <c:showVal val="0"/>
          <c:showCatName val="0"/>
          <c:showSerName val="0"/>
          <c:showPercent val="0"/>
          <c:showBubbleSize val="0"/>
        </c:dLbls>
        <c:gapWidth val="182"/>
        <c:axId val="1599302495"/>
        <c:axId val="1599299999"/>
      </c:barChart>
      <c:catAx>
        <c:axId val="15993024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599299999"/>
        <c:crosses val="autoZero"/>
        <c:auto val="1"/>
        <c:lblAlgn val="ctr"/>
        <c:lblOffset val="100"/>
        <c:noMultiLvlLbl val="0"/>
      </c:catAx>
      <c:valAx>
        <c:axId val="15992999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302495"/>
        <c:crosses val="autoZero"/>
        <c:crossBetween val="between"/>
      </c:valAx>
      <c:spPr>
        <a:noFill/>
        <a:ln>
          <a:noFill/>
        </a:ln>
        <a:effectLst/>
      </c:spPr>
    </c:plotArea>
    <c:plotVisOnly val="1"/>
    <c:dispBlanksAs val="gap"/>
    <c:showDLblsOverMax val="0"/>
  </c:chart>
  <c:spPr>
    <a:solidFill>
      <a:schemeClr val="bg1"/>
    </a:solidFill>
    <a:ln w="38100">
      <a:solidFill>
        <a:schemeClr val="accent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gradFill flip="none" rotWithShape="1">
              <a:gsLst>
                <a:gs pos="0">
                  <a:srgbClr val="638FC0">
                    <a:shade val="30000"/>
                    <a:satMod val="115000"/>
                  </a:srgbClr>
                </a:gs>
                <a:gs pos="50000">
                  <a:srgbClr val="638FC0">
                    <a:shade val="67500"/>
                    <a:satMod val="115000"/>
                  </a:srgbClr>
                </a:gs>
                <a:gs pos="100000">
                  <a:srgbClr val="638FC0">
                    <a:shade val="100000"/>
                    <a:satMod val="115000"/>
                  </a:srgb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Sheet2!$A$41:$A$45</c:f>
              <c:strCache>
                <c:ptCount val="5"/>
                <c:pt idx="0">
                  <c:v>Significantly Worsens</c:v>
                </c:pt>
                <c:pt idx="1">
                  <c:v>Worsens</c:v>
                </c:pt>
                <c:pt idx="2">
                  <c:v>No Impact</c:v>
                </c:pt>
                <c:pt idx="3">
                  <c:v>Slightly Improves</c:v>
                </c:pt>
                <c:pt idx="4">
                  <c:v>Significantly Improves</c:v>
                </c:pt>
              </c:strCache>
            </c:strRef>
          </c:cat>
          <c:val>
            <c:numRef>
              <c:f>Sheet2!$C$41:$C$45</c:f>
              <c:numCache>
                <c:formatCode>General</c:formatCode>
                <c:ptCount val="5"/>
                <c:pt idx="0">
                  <c:v>0</c:v>
                </c:pt>
                <c:pt idx="1">
                  <c:v>0</c:v>
                </c:pt>
                <c:pt idx="2">
                  <c:v>3</c:v>
                </c:pt>
                <c:pt idx="3">
                  <c:v>20</c:v>
                </c:pt>
                <c:pt idx="4">
                  <c:v>37</c:v>
                </c:pt>
              </c:numCache>
            </c:numRef>
          </c:val>
          <c:extLst>
            <c:ext xmlns:c16="http://schemas.microsoft.com/office/drawing/2014/chart" uri="{C3380CC4-5D6E-409C-BE32-E72D297353CC}">
              <c16:uniqueId val="{00000000-64FB-4C96-B7F8-60E79A3A6CB6}"/>
            </c:ext>
          </c:extLst>
        </c:ser>
        <c:dLbls>
          <c:showLegendKey val="0"/>
          <c:showVal val="0"/>
          <c:showCatName val="0"/>
          <c:showSerName val="0"/>
          <c:showPercent val="0"/>
          <c:showBubbleSize val="0"/>
        </c:dLbls>
        <c:gapWidth val="182"/>
        <c:axId val="1653107407"/>
        <c:axId val="1653108655"/>
      </c:barChart>
      <c:catAx>
        <c:axId val="16531074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653108655"/>
        <c:crosses val="autoZero"/>
        <c:auto val="1"/>
        <c:lblAlgn val="ctr"/>
        <c:lblOffset val="100"/>
        <c:noMultiLvlLbl val="0"/>
      </c:catAx>
      <c:valAx>
        <c:axId val="1653108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3107407"/>
        <c:crosses val="autoZero"/>
        <c:crossBetween val="between"/>
      </c:valAx>
      <c:spPr>
        <a:noFill/>
        <a:ln>
          <a:noFill/>
        </a:ln>
        <a:effectLst/>
      </c:spPr>
    </c:plotArea>
    <c:plotVisOnly val="1"/>
    <c:dispBlanksAs val="gap"/>
    <c:showDLblsOverMax val="0"/>
  </c:chart>
  <c:spPr>
    <a:solidFill>
      <a:schemeClr val="bg1"/>
    </a:solidFill>
    <a:ln w="38100">
      <a:solidFill>
        <a:schemeClr val="accent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gradFill flip="none" rotWithShape="1">
              <a:gsLst>
                <a:gs pos="0">
                  <a:srgbClr val="638FC0">
                    <a:shade val="30000"/>
                    <a:satMod val="115000"/>
                  </a:srgbClr>
                </a:gs>
                <a:gs pos="50000">
                  <a:srgbClr val="638FC0">
                    <a:shade val="67500"/>
                    <a:satMod val="115000"/>
                  </a:srgbClr>
                </a:gs>
                <a:gs pos="100000">
                  <a:srgbClr val="638FC0">
                    <a:shade val="100000"/>
                    <a:satMod val="115000"/>
                  </a:srgb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Sheet2!$A$32:$A$36</c:f>
              <c:strCache>
                <c:ptCount val="5"/>
                <c:pt idx="0">
                  <c:v>Significantly Worsens</c:v>
                </c:pt>
                <c:pt idx="1">
                  <c:v>Worsens</c:v>
                </c:pt>
                <c:pt idx="2">
                  <c:v>No Impact</c:v>
                </c:pt>
                <c:pt idx="3">
                  <c:v>Slightly Improves</c:v>
                </c:pt>
                <c:pt idx="4">
                  <c:v>Significantly Improves</c:v>
                </c:pt>
              </c:strCache>
            </c:strRef>
          </c:cat>
          <c:val>
            <c:numRef>
              <c:f>Sheet2!$C$32:$C$36</c:f>
              <c:numCache>
                <c:formatCode>General</c:formatCode>
                <c:ptCount val="5"/>
                <c:pt idx="0">
                  <c:v>0</c:v>
                </c:pt>
                <c:pt idx="1">
                  <c:v>0</c:v>
                </c:pt>
                <c:pt idx="2">
                  <c:v>3</c:v>
                </c:pt>
                <c:pt idx="3">
                  <c:v>20</c:v>
                </c:pt>
                <c:pt idx="4">
                  <c:v>37</c:v>
                </c:pt>
              </c:numCache>
            </c:numRef>
          </c:val>
          <c:extLst>
            <c:ext xmlns:c16="http://schemas.microsoft.com/office/drawing/2014/chart" uri="{C3380CC4-5D6E-409C-BE32-E72D297353CC}">
              <c16:uniqueId val="{00000000-2B4A-455F-9762-AE42599895FD}"/>
            </c:ext>
          </c:extLst>
        </c:ser>
        <c:dLbls>
          <c:showLegendKey val="0"/>
          <c:showVal val="0"/>
          <c:showCatName val="0"/>
          <c:showSerName val="0"/>
          <c:showPercent val="0"/>
          <c:showBubbleSize val="0"/>
        </c:dLbls>
        <c:gapWidth val="182"/>
        <c:axId val="1714190527"/>
        <c:axId val="1714192191"/>
      </c:barChart>
      <c:catAx>
        <c:axId val="17141905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714192191"/>
        <c:crosses val="autoZero"/>
        <c:auto val="1"/>
        <c:lblAlgn val="ctr"/>
        <c:lblOffset val="100"/>
        <c:noMultiLvlLbl val="0"/>
      </c:catAx>
      <c:valAx>
        <c:axId val="17141921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4190527"/>
        <c:crosses val="autoZero"/>
        <c:crossBetween val="between"/>
      </c:valAx>
      <c:spPr>
        <a:noFill/>
        <a:ln>
          <a:noFill/>
        </a:ln>
        <a:effectLst/>
      </c:spPr>
    </c:plotArea>
    <c:plotVisOnly val="1"/>
    <c:dispBlanksAs val="gap"/>
    <c:showDLblsOverMax val="0"/>
  </c:chart>
  <c:spPr>
    <a:solidFill>
      <a:schemeClr val="bg1"/>
    </a:solidFill>
    <a:ln w="38100">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EC9EC0-6AD7-3D1F-3A78-6D5CB18F5A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48B5B9-9161-8A15-1DBD-F0972546BE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AA7DBA-C5CF-40EA-B2BB-C99ECE458144}" type="datetimeFigureOut">
              <a:rPr lang="en-US" smtClean="0"/>
              <a:t>1/22/2026</a:t>
            </a:fld>
            <a:endParaRPr lang="en-US"/>
          </a:p>
        </p:txBody>
      </p:sp>
      <p:sp>
        <p:nvSpPr>
          <p:cNvPr id="4" name="Footer Placeholder 3">
            <a:extLst>
              <a:ext uri="{FF2B5EF4-FFF2-40B4-BE49-F238E27FC236}">
                <a16:creationId xmlns:a16="http://schemas.microsoft.com/office/drawing/2014/main" id="{93961078-2833-8865-9087-37E60763B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AAB050F-FE55-5A4C-67AF-365559A873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C2471C-CC8D-49BA-B813-DC8FA0B26A9F}" type="slidenum">
              <a:rPr lang="en-US" smtClean="0"/>
              <a:t>‹#›</a:t>
            </a:fld>
            <a:endParaRPr lang="en-US"/>
          </a:p>
        </p:txBody>
      </p:sp>
    </p:spTree>
    <p:extLst>
      <p:ext uri="{BB962C8B-B14F-4D97-AF65-F5344CB8AC3E}">
        <p14:creationId xmlns:p14="http://schemas.microsoft.com/office/powerpoint/2010/main" val="49003354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854CB-75E9-493E-A16A-AD47F1BC31CD}" type="datetimeFigureOut">
              <a:rPr lang="en-US" smtClean="0"/>
              <a:t>1/22/2026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30A71-1129-466B-B85A-3BBD9E0A9015}" type="slidenum">
              <a:rPr lang="en-US" smtClean="0"/>
              <a:t>‹#›</a:t>
            </a:fld>
            <a:endParaRPr lang="en-US"/>
          </a:p>
        </p:txBody>
      </p:sp>
    </p:spTree>
    <p:extLst>
      <p:ext uri="{BB962C8B-B14F-4D97-AF65-F5344CB8AC3E}">
        <p14:creationId xmlns:p14="http://schemas.microsoft.com/office/powerpoint/2010/main" val="129764077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4B1C6CEB-3EB3-9B3E-5CC6-E8C93C23EB2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186787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4c8b615c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4c8b615c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E544CE77-4BB9-081C-383F-A4B0104735C0}"/>
              </a:ext>
            </a:extLst>
          </p:cNvPr>
          <p:cNvSpPr>
            <a:spLocks noGrp="1"/>
          </p:cNvSpPr>
          <p:nvPr>
            <p:ph type="hdr" sz="quarter"/>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DB688970-00DB-A541-1CE7-47BCB8F42EE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82660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B856A04E-8FA8-0487-89A3-D8ED52A951D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41546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90F6605D-671A-85A9-F9C5-8ABCDF8EDA61}"/>
              </a:ext>
            </a:extLst>
          </p:cNvPr>
          <p:cNvSpPr>
            <a:spLocks noGrp="1"/>
          </p:cNvSpPr>
          <p:nvPr>
            <p:ph type="hdr" sz="quarter"/>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AA2DE541-D829-EB9A-5664-24C56CF26C8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703838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166aa79a3_0_26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9166aa79a3_0_26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
        <p:nvSpPr>
          <p:cNvPr id="2" name="Header Placeholder 1">
            <a:extLst>
              <a:ext uri="{FF2B5EF4-FFF2-40B4-BE49-F238E27FC236}">
                <a16:creationId xmlns:a16="http://schemas.microsoft.com/office/drawing/2014/main" id="{5F9D6157-2395-7C62-E249-7849D8E0D4B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15692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212121"/>
                </a:solidFill>
                <a:latin typeface="Raleway" pitchFamily="2" charset="0"/>
              </a:rPr>
              <a:t>Alleyne SA, Hussain AM, </a:t>
            </a:r>
            <a:r>
              <a:rPr lang="en-US" sz="1200" kern="0" dirty="0" err="1">
                <a:solidFill>
                  <a:srgbClr val="212121"/>
                </a:solidFill>
                <a:latin typeface="Raleway" pitchFamily="2" charset="0"/>
              </a:rPr>
              <a:t>Clokie</a:t>
            </a:r>
            <a:r>
              <a:rPr lang="en-US" sz="1200" kern="0" dirty="0">
                <a:solidFill>
                  <a:srgbClr val="212121"/>
                </a:solidFill>
                <a:latin typeface="Raleway" pitchFamily="2" charset="0"/>
              </a:rPr>
              <a:t> M, Jenkins DR. Stethoscopes: potential vectors of Clostridium difficile. J Hosp Infect. 2009 Oct;73(2):187-9. </a:t>
            </a:r>
            <a:r>
              <a:rPr lang="en-US" sz="1200" kern="0" dirty="0" err="1">
                <a:solidFill>
                  <a:srgbClr val="212121"/>
                </a:solidFill>
                <a:latin typeface="Raleway" pitchFamily="2" charset="0"/>
              </a:rPr>
              <a:t>doi</a:t>
            </a:r>
            <a:r>
              <a:rPr lang="en-US" sz="1200" kern="0" dirty="0">
                <a:solidFill>
                  <a:srgbClr val="212121"/>
                </a:solidFill>
                <a:latin typeface="Raleway" pitchFamily="2" charset="0"/>
              </a:rPr>
              <a:t>: 10.1016/j.jhin.2009.05.014. </a:t>
            </a:r>
            <a:r>
              <a:rPr lang="en-US" sz="1200" kern="0" dirty="0" err="1">
                <a:solidFill>
                  <a:srgbClr val="212121"/>
                </a:solidFill>
                <a:latin typeface="Raleway" pitchFamily="2" charset="0"/>
              </a:rPr>
              <a:t>Epub</a:t>
            </a:r>
            <a:r>
              <a:rPr lang="en-US" sz="1200" kern="0" dirty="0">
                <a:solidFill>
                  <a:srgbClr val="212121"/>
                </a:solidFill>
                <a:latin typeface="Raleway" pitchFamily="2" charset="0"/>
              </a:rPr>
              <a:t> 2009 Aug 28. PMID: 19716204.</a:t>
            </a:r>
            <a:endParaRPr lang="en-US" sz="1200" kern="0" dirty="0">
              <a:latin typeface="Raleway" pitchFamily="2" charset="0"/>
            </a:endParaRPr>
          </a:p>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3249789A-9C87-856A-AA72-B4D90B07C273}"/>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312165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166aa79a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166aa79a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212121"/>
                </a:solidFill>
                <a:latin typeface="Raleway" pitchFamily="2" charset="0"/>
              </a:rPr>
              <a:t>Smith, ML. Contaminated Stethoscopes Revisited. Arch Int Med. 156 (1996) 82-84.</a:t>
            </a:r>
            <a:endParaRPr lang="en-US" sz="1200" kern="0" dirty="0">
              <a:latin typeface="Raleway" pitchFamily="2" charset="0"/>
            </a:endParaRPr>
          </a:p>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9AC45D1B-60BB-6FE6-810E-5EBDB6F3809B}"/>
              </a:ext>
            </a:extLst>
          </p:cNvPr>
          <p:cNvSpPr>
            <a:spLocks noGrp="1"/>
          </p:cNvSpPr>
          <p:nvPr>
            <p:ph type="hdr" sz="quarter"/>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166aa79a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166aa79a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212121"/>
                </a:solidFill>
                <a:latin typeface="Raleway" pitchFamily="2" charset="0"/>
              </a:rPr>
              <a:t>Smith, ML. Contaminated Stethoscopes Revisited. Arch Int Med. 156 (1996) 82-84.</a:t>
            </a:r>
            <a:endParaRPr lang="en-US" sz="1200" kern="0" dirty="0">
              <a:latin typeface="Raleway" pitchFamily="2" charset="0"/>
            </a:endParaRPr>
          </a:p>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692AF37F-60A2-1939-E8AA-AA603B0C65F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01206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4c8b615c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4c8b615c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41A36F64-741B-1882-4714-F76A867D6F3E}"/>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31512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2a9db238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2a9db23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BE3B0C68-5E68-A92D-5718-FC9119C80733}"/>
              </a:ext>
            </a:extLst>
          </p:cNvPr>
          <p:cNvSpPr>
            <a:spLocks noGrp="1"/>
          </p:cNvSpPr>
          <p:nvPr>
            <p:ph type="hdr" sz="quarter"/>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28BA6852-CA16-CB3E-94B1-E5D8058BF00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236235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219170"/>
            <a:r>
              <a:rPr lang="en-US" sz="1200" kern="0" dirty="0">
                <a:solidFill>
                  <a:srgbClr val="212121"/>
                </a:solidFill>
                <a:latin typeface="Raleway" pitchFamily="2" charset="0"/>
              </a:rPr>
              <a:t>Alali SA, Shrestha E, </a:t>
            </a:r>
            <a:r>
              <a:rPr lang="en-US" sz="1200" kern="0" dirty="0" err="1">
                <a:solidFill>
                  <a:srgbClr val="212121"/>
                </a:solidFill>
                <a:latin typeface="Raleway" pitchFamily="2" charset="0"/>
              </a:rPr>
              <a:t>Kansakar</a:t>
            </a:r>
            <a:r>
              <a:rPr lang="en-US" sz="1200" kern="0" dirty="0">
                <a:solidFill>
                  <a:srgbClr val="212121"/>
                </a:solidFill>
                <a:latin typeface="Raleway" pitchFamily="2" charset="0"/>
              </a:rPr>
              <a:t> AR, Parekh A, Dadkhah S, Peacock WF. Am J Infect Control. 2020 Nov;48(11):1365-1369. </a:t>
            </a:r>
            <a:r>
              <a:rPr lang="en-US" sz="1200" kern="0" dirty="0" err="1">
                <a:solidFill>
                  <a:srgbClr val="212121"/>
                </a:solidFill>
                <a:latin typeface="Raleway" pitchFamily="2" charset="0"/>
              </a:rPr>
              <a:t>doi</a:t>
            </a:r>
            <a:r>
              <a:rPr lang="en-US" sz="1200" kern="0" dirty="0">
                <a:solidFill>
                  <a:srgbClr val="212121"/>
                </a:solidFill>
                <a:latin typeface="Raleway" pitchFamily="2" charset="0"/>
              </a:rPr>
              <a:t>: 10.1016/j.ajic.2020.04.019. PMID: 32360747.</a:t>
            </a:r>
            <a:endParaRPr lang="en-US" sz="1200" kern="0" dirty="0">
              <a:latin typeface="Raleway" pitchFamily="2" charset="0"/>
            </a:endParaRPr>
          </a:p>
        </p:txBody>
      </p:sp>
      <p:sp>
        <p:nvSpPr>
          <p:cNvPr id="4" name="Header Placeholder 3">
            <a:extLst>
              <a:ext uri="{FF2B5EF4-FFF2-40B4-BE49-F238E27FC236}">
                <a16:creationId xmlns:a16="http://schemas.microsoft.com/office/drawing/2014/main" id="{1187F185-8C25-77ED-B64D-DD96936AF600}"/>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2872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Authors of AJIC Paper</a:t>
            </a:r>
          </a:p>
        </p:txBody>
      </p:sp>
      <p:sp>
        <p:nvSpPr>
          <p:cNvPr id="4" name="Header Placeholder 3">
            <a:extLst>
              <a:ext uri="{FF2B5EF4-FFF2-40B4-BE49-F238E27FC236}">
                <a16:creationId xmlns:a16="http://schemas.microsoft.com/office/drawing/2014/main" id="{790C3CFF-64F3-1E74-DBFE-83057CA5B3F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92278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94A07A63-673B-EE9F-EE98-492F2B8D3E73}"/>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343921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Knecht, Infection Control &amp; Hospital Epidemiology (2018), 0,1-7 doi:10.1017/ice.2018.319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Parmar, RC, et al. Indian J Med Sci 2004: 58:423-30.</a:t>
            </a:r>
          </a:p>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0E46874E-8D13-07E9-5FEC-E43E0A9BBB63}"/>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01382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4c8b615c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4c8b615c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6240107C-3FEE-71AE-23B8-4643F5F4E64E}"/>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077430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219170"/>
            <a:r>
              <a:rPr lang="en-US" sz="1200" kern="0" dirty="0">
                <a:solidFill>
                  <a:srgbClr val="212121"/>
                </a:solidFill>
                <a:latin typeface="Raleway" pitchFamily="2" charset="0"/>
              </a:rPr>
              <a:t>SJ </a:t>
            </a:r>
            <a:r>
              <a:rPr lang="en-US" sz="1200" kern="0" dirty="0" err="1">
                <a:solidFill>
                  <a:srgbClr val="212121"/>
                </a:solidFill>
                <a:latin typeface="Raleway" pitchFamily="2" charset="0"/>
              </a:rPr>
              <a:t>Pidot</a:t>
            </a:r>
            <a:r>
              <a:rPr lang="en-US" sz="1200" kern="0" dirty="0">
                <a:solidFill>
                  <a:srgbClr val="212121"/>
                </a:solidFill>
                <a:latin typeface="Raleway" pitchFamily="2" charset="0"/>
              </a:rPr>
              <a:t>. Increasing tolerance of hospital Enterococcus faecium to handwash alcohols. Sci. Transl. Med. 10, eaar6115 (2018)</a:t>
            </a:r>
            <a:endParaRPr lang="en-US" sz="1200" kern="0" dirty="0">
              <a:latin typeface="Raleway" pitchFamily="2" charset="0"/>
            </a:endParaRPr>
          </a:p>
        </p:txBody>
      </p:sp>
      <p:sp>
        <p:nvSpPr>
          <p:cNvPr id="4" name="Header Placeholder 3">
            <a:extLst>
              <a:ext uri="{FF2B5EF4-FFF2-40B4-BE49-F238E27FC236}">
                <a16:creationId xmlns:a16="http://schemas.microsoft.com/office/drawing/2014/main" id="{E4A2657A-38AC-1C97-BFC0-03F206509A8F}"/>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836434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BlinkMacSystemFont"/>
              </a:rPr>
              <a:t>Edwards J. J Med </a:t>
            </a:r>
            <a:r>
              <a:rPr lang="en-US" b="0" i="0" dirty="0" err="1">
                <a:solidFill>
                  <a:srgbClr val="212121"/>
                </a:solidFill>
                <a:effectLst/>
                <a:latin typeface="BlinkMacSystemFont"/>
              </a:rPr>
              <a:t>Microbiol</a:t>
            </a:r>
            <a:r>
              <a:rPr lang="en-US" b="0" i="0" dirty="0">
                <a:solidFill>
                  <a:srgbClr val="212121"/>
                </a:solidFill>
                <a:effectLst/>
                <a:latin typeface="BlinkMacSystemFont"/>
              </a:rPr>
              <a:t>. 2007 Dec;56(Pt 12):1595-1599. PMID: 18033825.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9A1A5C88-ED00-CFC0-DD00-16800D56605E}"/>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043266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Kalra, S.  2021 Jan;96(1):263-264. </a:t>
            </a:r>
            <a:r>
              <a:rPr lang="en-US" dirty="0" err="1"/>
              <a:t>doi</a:t>
            </a:r>
            <a:r>
              <a:rPr lang="en-US" dirty="0"/>
              <a:t>: 10.1016/j.mayocp.2020.10.029</a:t>
            </a:r>
          </a:p>
        </p:txBody>
      </p:sp>
      <p:sp>
        <p:nvSpPr>
          <p:cNvPr id="4" name="Header Placeholder 3">
            <a:extLst>
              <a:ext uri="{FF2B5EF4-FFF2-40B4-BE49-F238E27FC236}">
                <a16:creationId xmlns:a16="http://schemas.microsoft.com/office/drawing/2014/main" id="{E81BFFAF-6FF7-6B96-2972-4B5A7811C07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614827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Kalra S. Ann of EM 2020. S4</a:t>
            </a:r>
          </a:p>
        </p:txBody>
      </p:sp>
      <p:sp>
        <p:nvSpPr>
          <p:cNvPr id="4" name="Header Placeholder 3">
            <a:extLst>
              <a:ext uri="{FF2B5EF4-FFF2-40B4-BE49-F238E27FC236}">
                <a16:creationId xmlns:a16="http://schemas.microsoft.com/office/drawing/2014/main" id="{3AFCCC6B-AC79-6145-23C8-F59C2D099D58}"/>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43224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4c8b615ce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4c8b615c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23B7B079-7837-2CDF-3024-7D9C67D15366}"/>
              </a:ext>
            </a:extLst>
          </p:cNvPr>
          <p:cNvSpPr>
            <a:spLocks noGrp="1"/>
          </p:cNvSpPr>
          <p:nvPr>
            <p:ph type="hdr" sz="quarter"/>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1219170"/>
            <a:r>
              <a:rPr lang="en-US" sz="1200" kern="0" dirty="0">
                <a:solidFill>
                  <a:srgbClr val="212121"/>
                </a:solidFill>
                <a:latin typeface="Raleway" pitchFamily="2" charset="0"/>
              </a:rPr>
              <a:t>Guinto CH. Evaluation of dedicated stethoscopes as a potential source of nosocomial pathogens. Am J Infect Control. 2002 Dec;30(8):499-502. PMID: 12461514.</a:t>
            </a:r>
            <a:endParaRPr lang="en-US" sz="1200" kern="0" dirty="0">
              <a:latin typeface="Raleway" pitchFamily="2" charset="0"/>
            </a:endParaRPr>
          </a:p>
        </p:txBody>
      </p:sp>
      <p:sp>
        <p:nvSpPr>
          <p:cNvPr id="2" name="Header Placeholder 1">
            <a:extLst>
              <a:ext uri="{FF2B5EF4-FFF2-40B4-BE49-F238E27FC236}">
                <a16:creationId xmlns:a16="http://schemas.microsoft.com/office/drawing/2014/main" id="{E94B0F8F-B68A-167A-E30F-725B55E574D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681210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Whittington AM. Bacterial contamination of stethoscopes on the intensive care unit. </a:t>
            </a:r>
            <a:r>
              <a:rPr lang="en-US" dirty="0" err="1"/>
              <a:t>Anaesthesia</a:t>
            </a:r>
            <a:r>
              <a:rPr lang="en-US" dirty="0"/>
              <a:t>, 2009, 64: 620–624</a:t>
            </a:r>
          </a:p>
        </p:txBody>
      </p:sp>
      <p:sp>
        <p:nvSpPr>
          <p:cNvPr id="4" name="Header Placeholder 3">
            <a:extLst>
              <a:ext uri="{FF2B5EF4-FFF2-40B4-BE49-F238E27FC236}">
                <a16:creationId xmlns:a16="http://schemas.microsoft.com/office/drawing/2014/main" id="{C46BB864-B5BA-46C2-9737-F976AA6BE83F}"/>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000292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4c8b615c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4c8b615c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83F25805-AD49-CBDB-0F41-A05AE04C2B3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71803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166aa79a3_0_26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9166aa79a3_0_26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FA42B813-22DA-333A-9232-00A059E0DC9E}"/>
              </a:ext>
            </a:extLst>
          </p:cNvPr>
          <p:cNvSpPr>
            <a:spLocks noGrp="1"/>
          </p:cNvSpPr>
          <p:nvPr>
            <p:ph type="hdr" sz="quarter"/>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93FA09D1-5BE0-33A4-E48B-41918303CABD}"/>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053127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808E9E14-1517-0B40-1319-7CAC833C5C9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073777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69ED73EE-6CE6-147A-142F-23F28A071C5D}"/>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047451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C1E38F10-461F-D837-8934-74B6137E459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048523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212121"/>
                </a:solidFill>
                <a:latin typeface="Raleway" pitchFamily="2" charset="0"/>
              </a:rPr>
              <a:t>Peacock, W. Frank, et al. “Aseptic Stethoscope Barriers Prevent C Difficile Transmission in Vitro.” Mayo Clinic Proceedings: Innovations, Quality &amp; Outcomes, vol. 5, no. 1, 2021, pp. 103–108.,</a:t>
            </a:r>
            <a:endParaRPr lang="en-US" sz="1200" kern="0" dirty="0">
              <a:latin typeface="Raleway" pitchFamily="2" charset="0"/>
            </a:endParaRPr>
          </a:p>
          <a:p>
            <a:pPr marL="158750" indent="0">
              <a:buNone/>
            </a:pPr>
            <a:endParaRPr lang="en-US" dirty="0"/>
          </a:p>
        </p:txBody>
      </p:sp>
      <p:sp>
        <p:nvSpPr>
          <p:cNvPr id="4" name="Header Placeholder 3">
            <a:extLst>
              <a:ext uri="{FF2B5EF4-FFF2-40B4-BE49-F238E27FC236}">
                <a16:creationId xmlns:a16="http://schemas.microsoft.com/office/drawing/2014/main" id="{8781F5A2-FD48-C82B-1D8F-CCB5A76DA2E1}"/>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563564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2a9db238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2a9db23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8ABBFCF5-1F9D-3D77-559B-B82B6629E1C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55912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166aa79a3_0_26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9166aa79a3_0_26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333333"/>
                </a:solidFill>
                <a:effectLst/>
                <a:latin typeface="Lora" pitchFamily="2" charset="0"/>
                <a:ea typeface="Arial" panose="020B0604020202020204" pitchFamily="34" charset="0"/>
                <a:cs typeface="Noto Sans" panose="020B0502040504020204" pitchFamily="34" charset="0"/>
              </a:rPr>
              <a:t>Dr. Peacock serves as the Chief Medical Officer of AseptiScope. He is a Professor of Emergency Medicine and Vice Chair for Research in the department of Emergency Medicine at Baylor College of Medicine, in Houston, Texas. With more than 600 publications, he is a two-time winner of the Best Research Paper of the Year Award from the American College of Emergency Physicians and is the recipient of the 2019 Ray Bahr Award for Excellence from the American College of Cardiology.</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lang="en-US" dirty="0"/>
          </a:p>
          <a:p>
            <a:pPr marL="0" indent="0" defTabSz="1219170">
              <a:buClr>
                <a:srgbClr val="595959"/>
              </a:buClr>
            </a:pPr>
            <a:r>
              <a:rPr lang="en-US" dirty="0"/>
              <a:t>He is the primary author of today’s topic, the newly published AJIC Article, </a:t>
            </a:r>
            <a:r>
              <a:rPr lang="en-US" sz="1200" kern="0" dirty="0">
                <a:solidFill>
                  <a:srgbClr val="69696B"/>
                </a:solidFill>
                <a:latin typeface="Montserrat" panose="00000500000000000000" pitchFamily="2" charset="0"/>
              </a:rPr>
              <a:t>A New Normal for the Clinician’s Third Hand: Stethoscope Hygiene and Infection Prevention</a:t>
            </a:r>
          </a:p>
          <a:p>
            <a:pPr marL="0" lvl="0" indent="0" algn="l" rtl="0">
              <a:spcBef>
                <a:spcPts val="0"/>
              </a:spcBef>
              <a:spcAft>
                <a:spcPts val="0"/>
              </a:spcAft>
              <a:buNone/>
            </a:pPr>
            <a:endParaRPr dirty="0"/>
          </a:p>
        </p:txBody>
      </p:sp>
      <p:sp>
        <p:nvSpPr>
          <p:cNvPr id="2" name="Header Placeholder 1">
            <a:extLst>
              <a:ext uri="{FF2B5EF4-FFF2-40B4-BE49-F238E27FC236}">
                <a16:creationId xmlns:a16="http://schemas.microsoft.com/office/drawing/2014/main" id="{9A1ACB4A-DB6A-5919-3F85-C8766F061EB2}"/>
              </a:ext>
            </a:extLst>
          </p:cNvPr>
          <p:cNvSpPr>
            <a:spLocks noGrp="1"/>
          </p:cNvSpPr>
          <p:nvPr>
            <p:ph type="hdr" sz="quarter"/>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2a9db238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2a9db23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18774FF3-630C-9215-F328-A8CB94A00758}"/>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364343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2a9db238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2a9db23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CA77F6A2-B8BE-E672-DF50-C964380BA908}"/>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502904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2a9db238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2a9db23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75779797-7091-E632-37BD-731E073F7FD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841892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2a9db238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2a9db23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07E8920C-6738-24A9-FF81-BD2D559DFBE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868919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25CD0223-E5E3-5021-897A-50AE4B169BAE}"/>
              </a:ext>
            </a:extLst>
          </p:cNvPr>
          <p:cNvSpPr>
            <a:spLocks noGrp="1"/>
          </p:cNvSpPr>
          <p:nvPr>
            <p:ph type="hdr" sz="quarter"/>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Authors of AJIC Paper</a:t>
            </a:r>
          </a:p>
          <a:p>
            <a:pPr marL="158750" indent="0">
              <a:buNone/>
            </a:pPr>
            <a:endParaRPr lang="en-US" sz="1200" kern="0" dirty="0">
              <a:solidFill>
                <a:srgbClr val="69696B"/>
              </a:solidFill>
              <a:latin typeface="Montserrat" panose="00000500000000000000" pitchFamily="2" charset="0"/>
            </a:endParaRPr>
          </a:p>
          <a:p>
            <a:pPr marL="158750" indent="0">
              <a:buNone/>
            </a:pPr>
            <a:r>
              <a:rPr lang="en-US" sz="1200" kern="0" dirty="0">
                <a:solidFill>
                  <a:srgbClr val="69696B"/>
                </a:solidFill>
                <a:latin typeface="Montserrat" panose="00000500000000000000" pitchFamily="2" charset="0"/>
              </a:rPr>
              <a:t>A New Normal for the Clinician’s Third Hand: </a:t>
            </a:r>
          </a:p>
          <a:p>
            <a:pPr marL="0" indent="0" defTabSz="1219170">
              <a:buClr>
                <a:srgbClr val="595959"/>
              </a:buClr>
            </a:pPr>
            <a:r>
              <a:rPr lang="en-US" sz="1200" kern="0" dirty="0">
                <a:solidFill>
                  <a:srgbClr val="69696B"/>
                </a:solidFill>
                <a:latin typeface="Montserrat" panose="00000500000000000000" pitchFamily="2" charset="0"/>
              </a:rPr>
              <a:t>Stethoscope Hygiene and Infection Prevention</a:t>
            </a:r>
          </a:p>
          <a:p>
            <a:pPr marL="158750" indent="0">
              <a:buNone/>
            </a:pPr>
            <a:endParaRPr lang="en-US" dirty="0"/>
          </a:p>
        </p:txBody>
      </p:sp>
      <p:sp>
        <p:nvSpPr>
          <p:cNvPr id="4" name="Header Placeholder 3">
            <a:extLst>
              <a:ext uri="{FF2B5EF4-FFF2-40B4-BE49-F238E27FC236}">
                <a16:creationId xmlns:a16="http://schemas.microsoft.com/office/drawing/2014/main" id="{E4CFBAD8-D26E-3319-0441-C20EEE244FE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623676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219170"/>
            <a:r>
              <a:rPr lang="en-US" sz="1200" kern="0" dirty="0">
                <a:solidFill>
                  <a:srgbClr val="212121"/>
                </a:solidFill>
                <a:latin typeface="Raleway" pitchFamily="2" charset="0"/>
              </a:rPr>
              <a:t>Peacock WF. A New Normal for The Clinician's Third Hand: Stethoscope Hygiene and Infection Prevention. Am J Infect Control. 2022 Nov 6:S0196-6553(22)00757-X. PMID: 36351475.</a:t>
            </a:r>
            <a:endParaRPr lang="en-US" sz="1200" kern="0" dirty="0">
              <a:latin typeface="Raleway" pitchFamily="2" charset="0"/>
            </a:endParaRPr>
          </a:p>
        </p:txBody>
      </p:sp>
      <p:sp>
        <p:nvSpPr>
          <p:cNvPr id="4" name="Header Placeholder 3">
            <a:extLst>
              <a:ext uri="{FF2B5EF4-FFF2-40B4-BE49-F238E27FC236}">
                <a16:creationId xmlns:a16="http://schemas.microsoft.com/office/drawing/2014/main" id="{3F712D53-8A89-3C65-39E8-000C89C7CFF4}"/>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251499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4c8b615c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4c8b615c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Header Placeholder 1">
            <a:extLst>
              <a:ext uri="{FF2B5EF4-FFF2-40B4-BE49-F238E27FC236}">
                <a16:creationId xmlns:a16="http://schemas.microsoft.com/office/drawing/2014/main" id="{5CC42535-1FCF-EBAD-841C-72693A05C0C8}"/>
              </a:ext>
            </a:extLst>
          </p:cNvPr>
          <p:cNvSpPr>
            <a:spLocks noGrp="1"/>
          </p:cNvSpPr>
          <p:nvPr>
            <p:ph type="hdr" sz="quarter"/>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Header Placeholder 3">
            <a:extLst>
              <a:ext uri="{FF2B5EF4-FFF2-40B4-BE49-F238E27FC236}">
                <a16:creationId xmlns:a16="http://schemas.microsoft.com/office/drawing/2014/main" id="{5634F36D-4846-0B86-6AEB-4E9F3F1766E0}"/>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26846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219170"/>
            <a:r>
              <a:rPr lang="en-US" sz="1200" kern="0" dirty="0">
                <a:solidFill>
                  <a:srgbClr val="212121"/>
                </a:solidFill>
                <a:latin typeface="Raleway" pitchFamily="2" charset="0"/>
              </a:rPr>
              <a:t>Peacock WF. A New Normal for The Clinician's Third Hand: Stethoscope Hygiene and Infection Prevention. Am J Infect Control. 2022 Nov 6:S0196-6553(22)00757-X. PMID: 36351475.</a:t>
            </a:r>
            <a:endParaRPr lang="en-US" sz="1200" kern="0" dirty="0">
              <a:latin typeface="Raleway" pitchFamily="2" charset="0"/>
            </a:endParaRPr>
          </a:p>
        </p:txBody>
      </p:sp>
      <p:sp>
        <p:nvSpPr>
          <p:cNvPr id="4" name="Header Placeholder 3">
            <a:extLst>
              <a:ext uri="{FF2B5EF4-FFF2-40B4-BE49-F238E27FC236}">
                <a16:creationId xmlns:a16="http://schemas.microsoft.com/office/drawing/2014/main" id="{5E555C04-18A1-9A9C-4407-625499EF3378}"/>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292326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69700" y="817533"/>
            <a:ext cx="5638000" cy="22580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4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809221" y="3589136"/>
            <a:ext cx="5189200" cy="105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533">
                <a:solidFill>
                  <a:schemeClr val="accent5"/>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04967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322341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8"/>
        <p:cNvGrpSpPr/>
        <p:nvPr/>
      </p:nvGrpSpPr>
      <p:grpSpPr>
        <a:xfrm>
          <a:off x="0" y="0"/>
          <a:ext cx="0" cy="0"/>
          <a:chOff x="0" y="0"/>
          <a:chExt cx="0" cy="0"/>
        </a:xfrm>
      </p:grpSpPr>
      <p:sp>
        <p:nvSpPr>
          <p:cNvPr id="49" name="Google Shape;49;p13"/>
          <p:cNvSpPr/>
          <p:nvPr/>
        </p:nvSpPr>
        <p:spPr>
          <a:xfrm>
            <a:off x="0" y="3429008"/>
            <a:ext cx="12290000" cy="4453200"/>
          </a:xfrm>
          <a:prstGeom prst="rect">
            <a:avLst/>
          </a:prstGeom>
          <a:solidFill>
            <a:srgbClr val="364ABF">
              <a:alpha val="82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3"/>
          <p:cNvSpPr txBox="1">
            <a:spLocks noGrp="1"/>
          </p:cNvSpPr>
          <p:nvPr>
            <p:ph type="title"/>
          </p:nvPr>
        </p:nvSpPr>
        <p:spPr>
          <a:xfrm>
            <a:off x="810700" y="394633"/>
            <a:ext cx="9762400" cy="76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1" name="Google Shape;51;p13"/>
          <p:cNvSpPr txBox="1">
            <a:spLocks noGrp="1"/>
          </p:cNvSpPr>
          <p:nvPr>
            <p:ph type="subTitle" idx="1"/>
          </p:nvPr>
        </p:nvSpPr>
        <p:spPr>
          <a:xfrm>
            <a:off x="1442200" y="3809100"/>
            <a:ext cx="2035200" cy="5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667" b="1">
                <a:solidFill>
                  <a:schemeClr val="l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2" name="Google Shape;52;p13"/>
          <p:cNvSpPr txBox="1">
            <a:spLocks noGrp="1"/>
          </p:cNvSpPr>
          <p:nvPr>
            <p:ph type="subTitle" idx="2"/>
          </p:nvPr>
        </p:nvSpPr>
        <p:spPr>
          <a:xfrm>
            <a:off x="1082200" y="4335837"/>
            <a:ext cx="2755200" cy="15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867">
                <a:solidFill>
                  <a:schemeClr val="l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3" name="Google Shape;53;p13"/>
          <p:cNvSpPr txBox="1">
            <a:spLocks noGrp="1"/>
          </p:cNvSpPr>
          <p:nvPr>
            <p:ph type="subTitle" idx="3"/>
          </p:nvPr>
        </p:nvSpPr>
        <p:spPr>
          <a:xfrm>
            <a:off x="5078400" y="3809100"/>
            <a:ext cx="2035200" cy="5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667" b="1">
                <a:solidFill>
                  <a:schemeClr val="l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4" name="Google Shape;54;p13"/>
          <p:cNvSpPr txBox="1">
            <a:spLocks noGrp="1"/>
          </p:cNvSpPr>
          <p:nvPr>
            <p:ph type="subTitle" idx="4"/>
          </p:nvPr>
        </p:nvSpPr>
        <p:spPr>
          <a:xfrm>
            <a:off x="4718400" y="4335837"/>
            <a:ext cx="2755200" cy="15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867">
                <a:solidFill>
                  <a:schemeClr val="l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5" name="Google Shape;55;p13"/>
          <p:cNvSpPr txBox="1">
            <a:spLocks noGrp="1"/>
          </p:cNvSpPr>
          <p:nvPr>
            <p:ph type="subTitle" idx="5"/>
          </p:nvPr>
        </p:nvSpPr>
        <p:spPr>
          <a:xfrm>
            <a:off x="8744833" y="3809100"/>
            <a:ext cx="2035200" cy="5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667" b="1">
                <a:solidFill>
                  <a:schemeClr val="l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6" name="Google Shape;56;p13"/>
          <p:cNvSpPr txBox="1">
            <a:spLocks noGrp="1"/>
          </p:cNvSpPr>
          <p:nvPr>
            <p:ph type="subTitle" idx="6"/>
          </p:nvPr>
        </p:nvSpPr>
        <p:spPr>
          <a:xfrm>
            <a:off x="8384833" y="4335837"/>
            <a:ext cx="2755200" cy="15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867">
                <a:solidFill>
                  <a:schemeClr val="l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030091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810700" y="394633"/>
            <a:ext cx="10430400" cy="76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subTitle" idx="1"/>
          </p:nvPr>
        </p:nvSpPr>
        <p:spPr>
          <a:xfrm>
            <a:off x="1417659" y="2098267"/>
            <a:ext cx="2035200" cy="4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533" b="1">
                <a:solidFill>
                  <a:schemeClr val="accen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0" name="Google Shape;60;p14"/>
          <p:cNvSpPr txBox="1">
            <a:spLocks noGrp="1"/>
          </p:cNvSpPr>
          <p:nvPr>
            <p:ph type="subTitle" idx="2"/>
          </p:nvPr>
        </p:nvSpPr>
        <p:spPr>
          <a:xfrm>
            <a:off x="886859" y="2625167"/>
            <a:ext cx="3096800" cy="8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867">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1" name="Google Shape;61;p14"/>
          <p:cNvSpPr txBox="1">
            <a:spLocks noGrp="1"/>
          </p:cNvSpPr>
          <p:nvPr>
            <p:ph type="subTitle" idx="3"/>
          </p:nvPr>
        </p:nvSpPr>
        <p:spPr>
          <a:xfrm>
            <a:off x="4967877" y="2098267"/>
            <a:ext cx="2035200" cy="4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533" b="1">
                <a:solidFill>
                  <a:schemeClr val="accen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2" name="Google Shape;62;p14"/>
          <p:cNvSpPr txBox="1">
            <a:spLocks noGrp="1"/>
          </p:cNvSpPr>
          <p:nvPr>
            <p:ph type="subTitle" idx="4"/>
          </p:nvPr>
        </p:nvSpPr>
        <p:spPr>
          <a:xfrm>
            <a:off x="4435877" y="2626967"/>
            <a:ext cx="30992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867">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3" name="Google Shape;63;p14"/>
          <p:cNvSpPr txBox="1">
            <a:spLocks noGrp="1"/>
          </p:cNvSpPr>
          <p:nvPr>
            <p:ph type="subTitle" idx="5"/>
          </p:nvPr>
        </p:nvSpPr>
        <p:spPr>
          <a:xfrm>
            <a:off x="8720292" y="2098267"/>
            <a:ext cx="2035200" cy="4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533" b="1">
                <a:solidFill>
                  <a:schemeClr val="accen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4" name="Google Shape;64;p14"/>
          <p:cNvSpPr txBox="1">
            <a:spLocks noGrp="1"/>
          </p:cNvSpPr>
          <p:nvPr>
            <p:ph type="subTitle" idx="6"/>
          </p:nvPr>
        </p:nvSpPr>
        <p:spPr>
          <a:xfrm>
            <a:off x="8189492" y="2626967"/>
            <a:ext cx="30968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867">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5" name="Google Shape;65;p14"/>
          <p:cNvSpPr txBox="1">
            <a:spLocks noGrp="1"/>
          </p:cNvSpPr>
          <p:nvPr>
            <p:ph type="subTitle" idx="7"/>
          </p:nvPr>
        </p:nvSpPr>
        <p:spPr>
          <a:xfrm>
            <a:off x="1417659" y="4157433"/>
            <a:ext cx="2035200" cy="4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533" b="1">
                <a:solidFill>
                  <a:schemeClr val="accen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 name="Google Shape;66;p14"/>
          <p:cNvSpPr txBox="1">
            <a:spLocks noGrp="1"/>
          </p:cNvSpPr>
          <p:nvPr>
            <p:ph type="subTitle" idx="8"/>
          </p:nvPr>
        </p:nvSpPr>
        <p:spPr>
          <a:xfrm>
            <a:off x="886859" y="4684343"/>
            <a:ext cx="30968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867">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7" name="Google Shape;67;p14"/>
          <p:cNvSpPr txBox="1">
            <a:spLocks noGrp="1"/>
          </p:cNvSpPr>
          <p:nvPr>
            <p:ph type="subTitle" idx="9"/>
          </p:nvPr>
        </p:nvSpPr>
        <p:spPr>
          <a:xfrm>
            <a:off x="4967877" y="4157433"/>
            <a:ext cx="2035200" cy="4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533" b="1">
                <a:solidFill>
                  <a:schemeClr val="accen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8" name="Google Shape;68;p14"/>
          <p:cNvSpPr txBox="1">
            <a:spLocks noGrp="1"/>
          </p:cNvSpPr>
          <p:nvPr>
            <p:ph type="subTitle" idx="13"/>
          </p:nvPr>
        </p:nvSpPr>
        <p:spPr>
          <a:xfrm>
            <a:off x="4437077" y="4684343"/>
            <a:ext cx="30968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867">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9" name="Google Shape;69;p14"/>
          <p:cNvSpPr txBox="1">
            <a:spLocks noGrp="1"/>
          </p:cNvSpPr>
          <p:nvPr>
            <p:ph type="subTitle" idx="14"/>
          </p:nvPr>
        </p:nvSpPr>
        <p:spPr>
          <a:xfrm>
            <a:off x="8720292" y="4157433"/>
            <a:ext cx="2035200" cy="4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533" b="1">
                <a:solidFill>
                  <a:schemeClr val="accen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70" name="Google Shape;70;p14"/>
          <p:cNvSpPr txBox="1">
            <a:spLocks noGrp="1"/>
          </p:cNvSpPr>
          <p:nvPr>
            <p:ph type="subTitle" idx="15"/>
          </p:nvPr>
        </p:nvSpPr>
        <p:spPr>
          <a:xfrm>
            <a:off x="8189492" y="4684343"/>
            <a:ext cx="30968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867">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219352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810700" y="394633"/>
            <a:ext cx="9762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5"/>
          <p:cNvSpPr txBox="1">
            <a:spLocks noGrp="1"/>
          </p:cNvSpPr>
          <p:nvPr>
            <p:ph type="body" idx="1"/>
          </p:nvPr>
        </p:nvSpPr>
        <p:spPr>
          <a:xfrm>
            <a:off x="631100" y="1971800"/>
            <a:ext cx="9990000" cy="29484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accent1"/>
              </a:buClr>
              <a:buSzPts val="1800"/>
              <a:buChar char="●"/>
              <a:defRPr sz="2133"/>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257662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10700" y="394633"/>
            <a:ext cx="9762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6"/>
          <p:cNvSpPr txBox="1">
            <a:spLocks noGrp="1"/>
          </p:cNvSpPr>
          <p:nvPr>
            <p:ph type="body" idx="1"/>
          </p:nvPr>
        </p:nvSpPr>
        <p:spPr>
          <a:xfrm>
            <a:off x="950967" y="2175000"/>
            <a:ext cx="4230800" cy="2948400"/>
          </a:xfrm>
          <a:prstGeom prst="rect">
            <a:avLst/>
          </a:prstGeom>
        </p:spPr>
        <p:txBody>
          <a:bodyPr spcFirstLastPara="1" wrap="square" lIns="91425" tIns="91425" rIns="91425" bIns="91425" anchor="ctr" anchorCtr="0">
            <a:noAutofit/>
          </a:bodyPr>
          <a:lstStyle>
            <a:lvl1pPr marL="609585" lvl="0" indent="-457189" algn="r" rtl="0">
              <a:spcBef>
                <a:spcPts val="0"/>
              </a:spcBef>
              <a:spcAft>
                <a:spcPts val="0"/>
              </a:spcAft>
              <a:buClr>
                <a:schemeClr val="accent1"/>
              </a:buClr>
              <a:buSzPts val="1800"/>
              <a:buChar char="●"/>
              <a:defRPr sz="2133"/>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972516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810700" y="394633"/>
            <a:ext cx="1043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7"/>
          <p:cNvSpPr txBox="1">
            <a:spLocks noGrp="1"/>
          </p:cNvSpPr>
          <p:nvPr>
            <p:ph type="body" idx="1"/>
          </p:nvPr>
        </p:nvSpPr>
        <p:spPr>
          <a:xfrm>
            <a:off x="950967" y="1532733"/>
            <a:ext cx="10290000" cy="4555200"/>
          </a:xfrm>
          <a:prstGeom prst="rect">
            <a:avLst/>
          </a:prstGeom>
        </p:spPr>
        <p:txBody>
          <a:bodyPr spcFirstLastPara="1" wrap="square" lIns="91425" tIns="91425" rIns="91425" bIns="91425" anchor="ctr" anchorCtr="0">
            <a:noAutofit/>
          </a:bodyPr>
          <a:lstStyle>
            <a:lvl1pPr marL="609585" marR="67732" lvl="0" indent="-457189" rtl="0">
              <a:lnSpc>
                <a:spcPct val="150000"/>
              </a:lnSpc>
              <a:spcBef>
                <a:spcPts val="0"/>
              </a:spcBef>
              <a:spcAft>
                <a:spcPts val="0"/>
              </a:spcAft>
              <a:buClr>
                <a:schemeClr val="accent1"/>
              </a:buClr>
              <a:buSzPts val="1800"/>
              <a:buChar char="●"/>
              <a:defRPr sz="1867">
                <a:latin typeface="Raleway Medium"/>
                <a:ea typeface="Raleway Medium"/>
                <a:cs typeface="Raleway Medium"/>
                <a:sym typeface="Raleway Medium"/>
              </a:defRPr>
            </a:lvl1pPr>
            <a:lvl2pPr marL="1219170" lvl="1" indent="-423323" rtl="0">
              <a:spcBef>
                <a:spcPts val="0"/>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213663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810700" y="394667"/>
            <a:ext cx="8107600" cy="76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2" name="Google Shape;82;p18"/>
          <p:cNvSpPr txBox="1">
            <a:spLocks noGrp="1"/>
          </p:cNvSpPr>
          <p:nvPr>
            <p:ph type="title" idx="2" hasCustomPrompt="1"/>
          </p:nvPr>
        </p:nvSpPr>
        <p:spPr>
          <a:xfrm>
            <a:off x="633300" y="2076369"/>
            <a:ext cx="1420000" cy="68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6267">
                <a:solidFill>
                  <a:schemeClr val="accent1"/>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83" name="Google Shape;83;p18"/>
          <p:cNvSpPr txBox="1">
            <a:spLocks noGrp="1"/>
          </p:cNvSpPr>
          <p:nvPr>
            <p:ph type="subTitle" idx="1"/>
          </p:nvPr>
        </p:nvSpPr>
        <p:spPr>
          <a:xfrm>
            <a:off x="2035000" y="2118087"/>
            <a:ext cx="3389200" cy="4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33" b="1">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84" name="Google Shape;84;p18"/>
          <p:cNvSpPr txBox="1">
            <a:spLocks noGrp="1"/>
          </p:cNvSpPr>
          <p:nvPr>
            <p:ph type="subTitle" idx="3"/>
          </p:nvPr>
        </p:nvSpPr>
        <p:spPr>
          <a:xfrm>
            <a:off x="2034991" y="2535473"/>
            <a:ext cx="3534800" cy="13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000">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85" name="Google Shape;85;p18"/>
          <p:cNvSpPr txBox="1">
            <a:spLocks noGrp="1"/>
          </p:cNvSpPr>
          <p:nvPr>
            <p:ph type="title" idx="4" hasCustomPrompt="1"/>
          </p:nvPr>
        </p:nvSpPr>
        <p:spPr>
          <a:xfrm>
            <a:off x="6311357" y="2076369"/>
            <a:ext cx="1420000" cy="68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6267">
                <a:solidFill>
                  <a:schemeClr val="accent1"/>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86" name="Google Shape;86;p18"/>
          <p:cNvSpPr txBox="1">
            <a:spLocks noGrp="1"/>
          </p:cNvSpPr>
          <p:nvPr>
            <p:ph type="subTitle" idx="5"/>
          </p:nvPr>
        </p:nvSpPr>
        <p:spPr>
          <a:xfrm>
            <a:off x="7706231" y="2117287"/>
            <a:ext cx="3389200" cy="4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33" b="1">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87" name="Google Shape;87;p18"/>
          <p:cNvSpPr txBox="1">
            <a:spLocks noGrp="1"/>
          </p:cNvSpPr>
          <p:nvPr>
            <p:ph type="subTitle" idx="6"/>
          </p:nvPr>
        </p:nvSpPr>
        <p:spPr>
          <a:xfrm>
            <a:off x="7706233" y="2535473"/>
            <a:ext cx="3534800" cy="13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000">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88" name="Google Shape;88;p18"/>
          <p:cNvSpPr txBox="1">
            <a:spLocks noGrp="1"/>
          </p:cNvSpPr>
          <p:nvPr>
            <p:ph type="title" idx="7" hasCustomPrompt="1"/>
          </p:nvPr>
        </p:nvSpPr>
        <p:spPr>
          <a:xfrm>
            <a:off x="633300" y="4364069"/>
            <a:ext cx="1420000" cy="68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6267">
                <a:solidFill>
                  <a:schemeClr val="accent1"/>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89" name="Google Shape;89;p18"/>
          <p:cNvSpPr txBox="1">
            <a:spLocks noGrp="1"/>
          </p:cNvSpPr>
          <p:nvPr>
            <p:ph type="subTitle" idx="8"/>
          </p:nvPr>
        </p:nvSpPr>
        <p:spPr>
          <a:xfrm>
            <a:off x="2035000" y="4412807"/>
            <a:ext cx="3385200" cy="4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33" b="1">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0" name="Google Shape;90;p18"/>
          <p:cNvSpPr txBox="1">
            <a:spLocks noGrp="1"/>
          </p:cNvSpPr>
          <p:nvPr>
            <p:ph type="subTitle" idx="9"/>
          </p:nvPr>
        </p:nvSpPr>
        <p:spPr>
          <a:xfrm>
            <a:off x="2034991" y="4823173"/>
            <a:ext cx="3534800" cy="13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000">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1" name="Google Shape;91;p18"/>
          <p:cNvSpPr txBox="1">
            <a:spLocks noGrp="1"/>
          </p:cNvSpPr>
          <p:nvPr>
            <p:ph type="title" idx="13" hasCustomPrompt="1"/>
          </p:nvPr>
        </p:nvSpPr>
        <p:spPr>
          <a:xfrm>
            <a:off x="6311357" y="4364069"/>
            <a:ext cx="1420000" cy="68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6267">
                <a:solidFill>
                  <a:schemeClr val="accent1"/>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92" name="Google Shape;92;p18"/>
          <p:cNvSpPr txBox="1">
            <a:spLocks noGrp="1"/>
          </p:cNvSpPr>
          <p:nvPr>
            <p:ph type="subTitle" idx="14"/>
          </p:nvPr>
        </p:nvSpPr>
        <p:spPr>
          <a:xfrm>
            <a:off x="7706231" y="4412811"/>
            <a:ext cx="3389200" cy="4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33" b="1">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3" name="Google Shape;93;p18"/>
          <p:cNvSpPr txBox="1">
            <a:spLocks noGrp="1"/>
          </p:cNvSpPr>
          <p:nvPr>
            <p:ph type="subTitle" idx="15"/>
          </p:nvPr>
        </p:nvSpPr>
        <p:spPr>
          <a:xfrm>
            <a:off x="7706233" y="4823173"/>
            <a:ext cx="3534800" cy="13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000">
                <a:solidFill>
                  <a:schemeClr val="accent2"/>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533559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4"/>
        <p:cNvGrpSpPr/>
        <p:nvPr/>
      </p:nvGrpSpPr>
      <p:grpSpPr>
        <a:xfrm>
          <a:off x="0" y="0"/>
          <a:ext cx="0" cy="0"/>
          <a:chOff x="0" y="0"/>
          <a:chExt cx="0" cy="0"/>
        </a:xfrm>
      </p:grpSpPr>
      <p:sp>
        <p:nvSpPr>
          <p:cNvPr id="95" name="Google Shape;95;p19"/>
          <p:cNvSpPr txBox="1">
            <a:spLocks noGrp="1"/>
          </p:cNvSpPr>
          <p:nvPr>
            <p:ph type="subTitle" idx="1"/>
          </p:nvPr>
        </p:nvSpPr>
        <p:spPr>
          <a:xfrm>
            <a:off x="6656233" y="2493511"/>
            <a:ext cx="4584800" cy="150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None/>
              <a:defRPr sz="2133">
                <a:solidFill>
                  <a:schemeClr val="accent2"/>
                </a:solidFill>
              </a:defRPr>
            </a:lvl1pPr>
            <a:lvl2pPr lvl="1" rtl="0">
              <a:lnSpc>
                <a:spcPct val="100000"/>
              </a:lnSpc>
              <a:spcBef>
                <a:spcPts val="0"/>
              </a:spcBef>
              <a:spcAft>
                <a:spcPts val="0"/>
              </a:spcAft>
              <a:buClr>
                <a:schemeClr val="accent2"/>
              </a:buClr>
              <a:buSzPts val="1800"/>
              <a:buNone/>
              <a:defRPr sz="2400">
                <a:solidFill>
                  <a:schemeClr val="accent2"/>
                </a:solidFill>
              </a:defRPr>
            </a:lvl2pPr>
            <a:lvl3pPr lvl="2" rtl="0">
              <a:lnSpc>
                <a:spcPct val="100000"/>
              </a:lnSpc>
              <a:spcBef>
                <a:spcPts val="0"/>
              </a:spcBef>
              <a:spcAft>
                <a:spcPts val="0"/>
              </a:spcAft>
              <a:buClr>
                <a:schemeClr val="accent2"/>
              </a:buClr>
              <a:buSzPts val="1800"/>
              <a:buNone/>
              <a:defRPr sz="2400">
                <a:solidFill>
                  <a:schemeClr val="accent2"/>
                </a:solidFill>
              </a:defRPr>
            </a:lvl3pPr>
            <a:lvl4pPr lvl="3" rtl="0">
              <a:lnSpc>
                <a:spcPct val="100000"/>
              </a:lnSpc>
              <a:spcBef>
                <a:spcPts val="0"/>
              </a:spcBef>
              <a:spcAft>
                <a:spcPts val="0"/>
              </a:spcAft>
              <a:buClr>
                <a:schemeClr val="accent2"/>
              </a:buClr>
              <a:buSzPts val="1800"/>
              <a:buNone/>
              <a:defRPr sz="2400">
                <a:solidFill>
                  <a:schemeClr val="accent2"/>
                </a:solidFill>
              </a:defRPr>
            </a:lvl4pPr>
            <a:lvl5pPr lvl="4" rtl="0">
              <a:lnSpc>
                <a:spcPct val="100000"/>
              </a:lnSpc>
              <a:spcBef>
                <a:spcPts val="0"/>
              </a:spcBef>
              <a:spcAft>
                <a:spcPts val="0"/>
              </a:spcAft>
              <a:buClr>
                <a:schemeClr val="accent2"/>
              </a:buClr>
              <a:buSzPts val="1800"/>
              <a:buNone/>
              <a:defRPr sz="2400">
                <a:solidFill>
                  <a:schemeClr val="accent2"/>
                </a:solidFill>
              </a:defRPr>
            </a:lvl5pPr>
            <a:lvl6pPr lvl="5" rtl="0">
              <a:lnSpc>
                <a:spcPct val="100000"/>
              </a:lnSpc>
              <a:spcBef>
                <a:spcPts val="0"/>
              </a:spcBef>
              <a:spcAft>
                <a:spcPts val="0"/>
              </a:spcAft>
              <a:buClr>
                <a:schemeClr val="accent2"/>
              </a:buClr>
              <a:buSzPts val="1800"/>
              <a:buNone/>
              <a:defRPr sz="2400">
                <a:solidFill>
                  <a:schemeClr val="accent2"/>
                </a:solidFill>
              </a:defRPr>
            </a:lvl6pPr>
            <a:lvl7pPr lvl="6" rtl="0">
              <a:lnSpc>
                <a:spcPct val="100000"/>
              </a:lnSpc>
              <a:spcBef>
                <a:spcPts val="0"/>
              </a:spcBef>
              <a:spcAft>
                <a:spcPts val="0"/>
              </a:spcAft>
              <a:buClr>
                <a:schemeClr val="accent2"/>
              </a:buClr>
              <a:buSzPts val="1800"/>
              <a:buNone/>
              <a:defRPr sz="2400">
                <a:solidFill>
                  <a:schemeClr val="accent2"/>
                </a:solidFill>
              </a:defRPr>
            </a:lvl7pPr>
            <a:lvl8pPr lvl="7" rtl="0">
              <a:lnSpc>
                <a:spcPct val="100000"/>
              </a:lnSpc>
              <a:spcBef>
                <a:spcPts val="0"/>
              </a:spcBef>
              <a:spcAft>
                <a:spcPts val="0"/>
              </a:spcAft>
              <a:buClr>
                <a:schemeClr val="accent2"/>
              </a:buClr>
              <a:buSzPts val="1800"/>
              <a:buNone/>
              <a:defRPr sz="2400">
                <a:solidFill>
                  <a:schemeClr val="accent2"/>
                </a:solidFill>
              </a:defRPr>
            </a:lvl8pPr>
            <a:lvl9pPr lvl="8" rtl="0">
              <a:lnSpc>
                <a:spcPct val="100000"/>
              </a:lnSpc>
              <a:spcBef>
                <a:spcPts val="0"/>
              </a:spcBef>
              <a:spcAft>
                <a:spcPts val="0"/>
              </a:spcAft>
              <a:buClr>
                <a:schemeClr val="accent2"/>
              </a:buClr>
              <a:buSzPts val="1800"/>
              <a:buNone/>
              <a:defRPr sz="2400">
                <a:solidFill>
                  <a:schemeClr val="accent2"/>
                </a:solidFill>
              </a:defRPr>
            </a:lvl9pPr>
          </a:lstStyle>
          <a:p>
            <a:endParaRPr/>
          </a:p>
        </p:txBody>
      </p:sp>
      <p:sp>
        <p:nvSpPr>
          <p:cNvPr id="96" name="Google Shape;96;p19"/>
          <p:cNvSpPr txBox="1"/>
          <p:nvPr/>
        </p:nvSpPr>
        <p:spPr>
          <a:xfrm>
            <a:off x="6591433" y="4115809"/>
            <a:ext cx="4649600" cy="1220000"/>
          </a:xfrm>
          <a:prstGeom prst="rect">
            <a:avLst/>
          </a:prstGeom>
          <a:noFill/>
          <a:ln>
            <a:noFill/>
          </a:ln>
        </p:spPr>
        <p:txBody>
          <a:bodyPr spcFirstLastPara="1" wrap="square" lIns="121900" tIns="121900" rIns="121900" bIns="121900" anchor="t" anchorCtr="0">
            <a:noAutofit/>
          </a:bodyPr>
          <a:lstStyle/>
          <a:p>
            <a:pPr marL="0" lvl="0" indent="0" algn="r" rtl="0">
              <a:spcBef>
                <a:spcPts val="400"/>
              </a:spcBef>
              <a:spcAft>
                <a:spcPts val="0"/>
              </a:spcAft>
              <a:buNone/>
            </a:pPr>
            <a:r>
              <a:rPr lang="en" sz="1600">
                <a:solidFill>
                  <a:schemeClr val="accent2"/>
                </a:solidFill>
                <a:latin typeface="Libre Franklin"/>
                <a:ea typeface="Libre Franklin"/>
                <a:cs typeface="Libre Franklin"/>
                <a:sym typeface="Libre Franklin"/>
              </a:rPr>
              <a:t>CREDITS: This presentation template was created by </a:t>
            </a:r>
            <a:r>
              <a:rPr lang="en" sz="1600">
                <a:solidFill>
                  <a:schemeClr val="accent2"/>
                </a:solidFill>
                <a:uFill>
                  <a:noFill/>
                </a:uFill>
                <a:latin typeface="Libre Franklin"/>
                <a:ea typeface="Libre Franklin"/>
                <a:cs typeface="Libre Franklin"/>
                <a:sym typeface="Libre Franklin"/>
                <a:hlinkClick r:id="rId2">
                  <a:extLst>
                    <a:ext uri="{A12FA001-AC4F-418D-AE19-62706E023703}">
                      <ahyp:hlinkClr xmlns:ahyp="http://schemas.microsoft.com/office/drawing/2018/hyperlinkcolor" val="tx"/>
                    </a:ext>
                  </a:extLst>
                </a:hlinkClick>
              </a:rPr>
              <a:t>Slidesgo</a:t>
            </a:r>
            <a:r>
              <a:rPr lang="en" sz="1600">
                <a:solidFill>
                  <a:schemeClr val="accent2"/>
                </a:solidFill>
                <a:latin typeface="Libre Franklin"/>
                <a:ea typeface="Libre Franklin"/>
                <a:cs typeface="Libre Franklin"/>
                <a:sym typeface="Libre Franklin"/>
              </a:rPr>
              <a:t>, including icons by </a:t>
            </a:r>
            <a:r>
              <a:rPr lang="en" sz="1600">
                <a:solidFill>
                  <a:schemeClr val="accent2"/>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Flaticon</a:t>
            </a:r>
            <a:r>
              <a:rPr lang="en" sz="1600">
                <a:solidFill>
                  <a:schemeClr val="accent2"/>
                </a:solidFill>
                <a:latin typeface="Libre Franklin"/>
                <a:ea typeface="Libre Franklin"/>
                <a:cs typeface="Libre Franklin"/>
                <a:sym typeface="Libre Franklin"/>
              </a:rPr>
              <a:t>, infographics &amp; images by </a:t>
            </a:r>
            <a:r>
              <a:rPr lang="en" sz="1600">
                <a:solidFill>
                  <a:schemeClr val="accent2"/>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Freepik</a:t>
            </a:r>
            <a:r>
              <a:rPr lang="en" sz="1600">
                <a:solidFill>
                  <a:schemeClr val="accent2"/>
                </a:solidFill>
                <a:latin typeface="Libre Franklin"/>
                <a:ea typeface="Libre Franklin"/>
                <a:cs typeface="Libre Franklin"/>
                <a:sym typeface="Libre Franklin"/>
              </a:rPr>
              <a:t> and illustrations by Stories</a:t>
            </a:r>
            <a:endParaRPr sz="1600">
              <a:solidFill>
                <a:schemeClr val="accent2"/>
              </a:solidFill>
              <a:latin typeface="Libre Franklin"/>
              <a:ea typeface="Libre Franklin"/>
              <a:cs typeface="Libre Franklin"/>
              <a:sym typeface="Libre Franklin"/>
            </a:endParaRPr>
          </a:p>
        </p:txBody>
      </p:sp>
      <p:sp>
        <p:nvSpPr>
          <p:cNvPr id="97" name="Google Shape;97;p19"/>
          <p:cNvSpPr txBox="1">
            <a:spLocks noGrp="1"/>
          </p:cNvSpPr>
          <p:nvPr>
            <p:ph type="title"/>
          </p:nvPr>
        </p:nvSpPr>
        <p:spPr>
          <a:xfrm>
            <a:off x="5719700" y="1072416"/>
            <a:ext cx="5521600" cy="11288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8400"/>
            </a:lvl1pPr>
            <a:lvl2pPr lvl="1" algn="r" rtl="0">
              <a:spcBef>
                <a:spcPts val="0"/>
              </a:spcBef>
              <a:spcAft>
                <a:spcPts val="0"/>
              </a:spcAft>
              <a:buNone/>
              <a:defRPr sz="8400"/>
            </a:lvl2pPr>
            <a:lvl3pPr lvl="2" algn="r" rtl="0">
              <a:spcBef>
                <a:spcPts val="0"/>
              </a:spcBef>
              <a:spcAft>
                <a:spcPts val="0"/>
              </a:spcAft>
              <a:buNone/>
              <a:defRPr sz="8400"/>
            </a:lvl3pPr>
            <a:lvl4pPr lvl="3" algn="r" rtl="0">
              <a:spcBef>
                <a:spcPts val="0"/>
              </a:spcBef>
              <a:spcAft>
                <a:spcPts val="0"/>
              </a:spcAft>
              <a:buNone/>
              <a:defRPr sz="8400"/>
            </a:lvl4pPr>
            <a:lvl5pPr lvl="4" algn="r" rtl="0">
              <a:spcBef>
                <a:spcPts val="0"/>
              </a:spcBef>
              <a:spcAft>
                <a:spcPts val="0"/>
              </a:spcAft>
              <a:buNone/>
              <a:defRPr sz="8400"/>
            </a:lvl5pPr>
            <a:lvl6pPr lvl="5" algn="r" rtl="0">
              <a:spcBef>
                <a:spcPts val="0"/>
              </a:spcBef>
              <a:spcAft>
                <a:spcPts val="0"/>
              </a:spcAft>
              <a:buNone/>
              <a:defRPr sz="8400"/>
            </a:lvl6pPr>
            <a:lvl7pPr lvl="6" algn="r" rtl="0">
              <a:spcBef>
                <a:spcPts val="0"/>
              </a:spcBef>
              <a:spcAft>
                <a:spcPts val="0"/>
              </a:spcAft>
              <a:buNone/>
              <a:defRPr sz="8400"/>
            </a:lvl7pPr>
            <a:lvl8pPr lvl="7" algn="r" rtl="0">
              <a:spcBef>
                <a:spcPts val="0"/>
              </a:spcBef>
              <a:spcAft>
                <a:spcPts val="0"/>
              </a:spcAft>
              <a:buNone/>
              <a:defRPr sz="8400"/>
            </a:lvl8pPr>
            <a:lvl9pPr lvl="8" algn="r" rtl="0">
              <a:spcBef>
                <a:spcPts val="0"/>
              </a:spcBef>
              <a:spcAft>
                <a:spcPts val="0"/>
              </a:spcAft>
              <a:buNone/>
              <a:defRPr sz="8400"/>
            </a:lvl9pPr>
          </a:lstStyle>
          <a:p>
            <a:endParaRPr/>
          </a:p>
        </p:txBody>
      </p:sp>
    </p:spTree>
    <p:extLst>
      <p:ext uri="{BB962C8B-B14F-4D97-AF65-F5344CB8AC3E}">
        <p14:creationId xmlns:p14="http://schemas.microsoft.com/office/powerpoint/2010/main" val="120318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8"/>
        <p:cNvGrpSpPr/>
        <p:nvPr/>
      </p:nvGrpSpPr>
      <p:grpSpPr>
        <a:xfrm>
          <a:off x="0" y="0"/>
          <a:ext cx="0" cy="0"/>
          <a:chOff x="0" y="0"/>
          <a:chExt cx="0" cy="0"/>
        </a:xfrm>
      </p:grpSpPr>
      <p:sp>
        <p:nvSpPr>
          <p:cNvPr id="99" name="Google Shape;99;p20"/>
          <p:cNvSpPr/>
          <p:nvPr/>
        </p:nvSpPr>
        <p:spPr>
          <a:xfrm>
            <a:off x="-56213" y="-37480"/>
            <a:ext cx="12290000" cy="6932800"/>
          </a:xfrm>
          <a:prstGeom prst="rect">
            <a:avLst/>
          </a:prstGeom>
          <a:solidFill>
            <a:srgbClr val="364ABF">
              <a:alpha val="82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20"/>
          <p:cNvSpPr txBox="1">
            <a:spLocks noGrp="1"/>
          </p:cNvSpPr>
          <p:nvPr>
            <p:ph type="title"/>
          </p:nvPr>
        </p:nvSpPr>
        <p:spPr>
          <a:xfrm>
            <a:off x="810699" y="394633"/>
            <a:ext cx="9505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014526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810700" y="394667"/>
            <a:ext cx="8107600" cy="76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2"/>
                </a:solidFill>
              </a:defRPr>
            </a:lvl1pPr>
            <a:lvl2pPr lvl="1" rtl="0">
              <a:spcBef>
                <a:spcPts val="0"/>
              </a:spcBef>
              <a:spcAft>
                <a:spcPts val="0"/>
              </a:spcAft>
              <a:buNone/>
              <a:defRPr>
                <a:solidFill>
                  <a:schemeClr val="accent2"/>
                </a:solidFill>
              </a:defRPr>
            </a:lvl2pPr>
            <a:lvl3pPr lvl="2" rtl="0">
              <a:spcBef>
                <a:spcPts val="0"/>
              </a:spcBef>
              <a:spcAft>
                <a:spcPts val="0"/>
              </a:spcAft>
              <a:buNone/>
              <a:defRPr>
                <a:solidFill>
                  <a:schemeClr val="accent2"/>
                </a:solidFill>
              </a:defRPr>
            </a:lvl3pPr>
            <a:lvl4pPr lvl="3" rtl="0">
              <a:spcBef>
                <a:spcPts val="0"/>
              </a:spcBef>
              <a:spcAft>
                <a:spcPts val="0"/>
              </a:spcAft>
              <a:buNone/>
              <a:defRPr>
                <a:solidFill>
                  <a:schemeClr val="accent2"/>
                </a:solidFill>
              </a:defRPr>
            </a:lvl4pPr>
            <a:lvl5pPr lvl="4" rtl="0">
              <a:spcBef>
                <a:spcPts val="0"/>
              </a:spcBef>
              <a:spcAft>
                <a:spcPts val="0"/>
              </a:spcAft>
              <a:buNone/>
              <a:defRPr>
                <a:solidFill>
                  <a:schemeClr val="accent2"/>
                </a:solidFill>
              </a:defRPr>
            </a:lvl5pPr>
            <a:lvl6pPr lvl="5" rtl="0">
              <a:spcBef>
                <a:spcPts val="0"/>
              </a:spcBef>
              <a:spcAft>
                <a:spcPts val="0"/>
              </a:spcAft>
              <a:buNone/>
              <a:defRPr>
                <a:solidFill>
                  <a:schemeClr val="accent2"/>
                </a:solidFill>
              </a:defRPr>
            </a:lvl6pPr>
            <a:lvl7pPr lvl="6" rtl="0">
              <a:spcBef>
                <a:spcPts val="0"/>
              </a:spcBef>
              <a:spcAft>
                <a:spcPts val="0"/>
              </a:spcAft>
              <a:buNone/>
              <a:defRPr>
                <a:solidFill>
                  <a:schemeClr val="accent2"/>
                </a:solidFill>
              </a:defRPr>
            </a:lvl7pPr>
            <a:lvl8pPr lvl="7" rtl="0">
              <a:spcBef>
                <a:spcPts val="0"/>
              </a:spcBef>
              <a:spcAft>
                <a:spcPts val="0"/>
              </a:spcAft>
              <a:buNone/>
              <a:defRPr>
                <a:solidFill>
                  <a:schemeClr val="accent2"/>
                </a:solidFill>
              </a:defRPr>
            </a:lvl8pPr>
            <a:lvl9pPr lvl="8" rtl="0">
              <a:spcBef>
                <a:spcPts val="0"/>
              </a:spcBef>
              <a:spcAft>
                <a:spcPts val="0"/>
              </a:spcAft>
              <a:buNone/>
              <a:defRPr>
                <a:solidFill>
                  <a:schemeClr val="accent2"/>
                </a:solidFill>
              </a:defRPr>
            </a:lvl9pPr>
          </a:lstStyle>
          <a:p>
            <a:endParaRPr/>
          </a:p>
        </p:txBody>
      </p:sp>
      <p:sp>
        <p:nvSpPr>
          <p:cNvPr id="103" name="Google Shape;103;p21"/>
          <p:cNvSpPr txBox="1">
            <a:spLocks noGrp="1"/>
          </p:cNvSpPr>
          <p:nvPr>
            <p:ph type="subTitle" idx="1"/>
          </p:nvPr>
        </p:nvSpPr>
        <p:spPr>
          <a:xfrm>
            <a:off x="1476600" y="2105663"/>
            <a:ext cx="29396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800" b="1">
                <a:solidFill>
                  <a:schemeClr val="accen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04" name="Google Shape;104;p21"/>
          <p:cNvSpPr txBox="1">
            <a:spLocks noGrp="1"/>
          </p:cNvSpPr>
          <p:nvPr>
            <p:ph type="subTitle" idx="2"/>
          </p:nvPr>
        </p:nvSpPr>
        <p:spPr>
          <a:xfrm>
            <a:off x="1476600" y="2591933"/>
            <a:ext cx="3654400" cy="11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000">
                <a:solidFill>
                  <a:schemeClr val="accent2"/>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05" name="Google Shape;105;p21"/>
          <p:cNvSpPr txBox="1">
            <a:spLocks noGrp="1"/>
          </p:cNvSpPr>
          <p:nvPr>
            <p:ph type="subTitle" idx="3"/>
          </p:nvPr>
        </p:nvSpPr>
        <p:spPr>
          <a:xfrm>
            <a:off x="7449804" y="2066929"/>
            <a:ext cx="2939600" cy="4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800" b="1">
                <a:solidFill>
                  <a:schemeClr val="accen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06" name="Google Shape;106;p21"/>
          <p:cNvSpPr txBox="1">
            <a:spLocks noGrp="1"/>
          </p:cNvSpPr>
          <p:nvPr>
            <p:ph type="subTitle" idx="4"/>
          </p:nvPr>
        </p:nvSpPr>
        <p:spPr>
          <a:xfrm>
            <a:off x="7057804" y="2554167"/>
            <a:ext cx="3657600" cy="115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000">
                <a:solidFill>
                  <a:schemeClr val="accent2"/>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07" name="Google Shape;107;p21"/>
          <p:cNvSpPr txBox="1">
            <a:spLocks noGrp="1"/>
          </p:cNvSpPr>
          <p:nvPr>
            <p:ph type="subTitle" idx="5"/>
          </p:nvPr>
        </p:nvSpPr>
        <p:spPr>
          <a:xfrm>
            <a:off x="1476600" y="4325900"/>
            <a:ext cx="2939600" cy="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800" b="1">
                <a:solidFill>
                  <a:schemeClr val="accen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08" name="Google Shape;108;p21"/>
          <p:cNvSpPr txBox="1">
            <a:spLocks noGrp="1"/>
          </p:cNvSpPr>
          <p:nvPr>
            <p:ph type="subTitle" idx="6"/>
          </p:nvPr>
        </p:nvSpPr>
        <p:spPr>
          <a:xfrm>
            <a:off x="1476600" y="4823173"/>
            <a:ext cx="3657600" cy="11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000">
                <a:solidFill>
                  <a:schemeClr val="accent2"/>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09" name="Google Shape;109;p21"/>
          <p:cNvSpPr txBox="1">
            <a:spLocks noGrp="1"/>
          </p:cNvSpPr>
          <p:nvPr>
            <p:ph type="subTitle" idx="7"/>
          </p:nvPr>
        </p:nvSpPr>
        <p:spPr>
          <a:xfrm>
            <a:off x="7449804" y="4288171"/>
            <a:ext cx="2939600" cy="4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800" b="1">
                <a:solidFill>
                  <a:schemeClr val="accen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10" name="Google Shape;110;p21"/>
          <p:cNvSpPr txBox="1">
            <a:spLocks noGrp="1"/>
          </p:cNvSpPr>
          <p:nvPr>
            <p:ph type="subTitle" idx="8"/>
          </p:nvPr>
        </p:nvSpPr>
        <p:spPr>
          <a:xfrm>
            <a:off x="7057804" y="4785432"/>
            <a:ext cx="3657600" cy="115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000">
                <a:solidFill>
                  <a:schemeClr val="accent2"/>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Tree>
    <p:extLst>
      <p:ext uri="{BB962C8B-B14F-4D97-AF65-F5344CB8AC3E}">
        <p14:creationId xmlns:p14="http://schemas.microsoft.com/office/powerpoint/2010/main" val="80283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839228" y="3247233"/>
            <a:ext cx="4168400" cy="9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3" name="Google Shape;13;p3"/>
          <p:cNvSpPr txBox="1">
            <a:spLocks noGrp="1"/>
          </p:cNvSpPr>
          <p:nvPr>
            <p:ph type="subTitle" idx="1"/>
          </p:nvPr>
        </p:nvSpPr>
        <p:spPr>
          <a:xfrm>
            <a:off x="7028428" y="4124867"/>
            <a:ext cx="379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000">
                <a:solidFill>
                  <a:schemeClr val="accent2"/>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 name="Google Shape;14;p3"/>
          <p:cNvSpPr txBox="1">
            <a:spLocks noGrp="1"/>
          </p:cNvSpPr>
          <p:nvPr>
            <p:ph type="title" idx="2" hasCustomPrompt="1"/>
          </p:nvPr>
        </p:nvSpPr>
        <p:spPr>
          <a:xfrm>
            <a:off x="6483428" y="1604317"/>
            <a:ext cx="4880000" cy="14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4266">
                <a:solidFill>
                  <a:schemeClr val="accen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675344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1">
  <p:cSld name="Title and four columns 1 1">
    <p:spTree>
      <p:nvGrpSpPr>
        <p:cNvPr id="1" name="Shape 111"/>
        <p:cNvGrpSpPr/>
        <p:nvPr/>
      </p:nvGrpSpPr>
      <p:grpSpPr>
        <a:xfrm>
          <a:off x="0" y="0"/>
          <a:ext cx="0" cy="0"/>
          <a:chOff x="0" y="0"/>
          <a:chExt cx="0" cy="0"/>
        </a:xfrm>
      </p:grpSpPr>
      <p:sp>
        <p:nvSpPr>
          <p:cNvPr id="112" name="Google Shape;112;p22"/>
          <p:cNvSpPr/>
          <p:nvPr/>
        </p:nvSpPr>
        <p:spPr>
          <a:xfrm>
            <a:off x="-56213" y="-37480"/>
            <a:ext cx="12290000" cy="6932800"/>
          </a:xfrm>
          <a:prstGeom prst="rect">
            <a:avLst/>
          </a:prstGeom>
          <a:solidFill>
            <a:srgbClr val="364ABF">
              <a:alpha val="82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2"/>
          <p:cNvSpPr txBox="1">
            <a:spLocks noGrp="1"/>
          </p:cNvSpPr>
          <p:nvPr>
            <p:ph type="title"/>
          </p:nvPr>
        </p:nvSpPr>
        <p:spPr>
          <a:xfrm>
            <a:off x="810700" y="394667"/>
            <a:ext cx="8107600" cy="76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defRPr>
            </a:lvl1pPr>
            <a:lvl2pPr lvl="1" rtl="0">
              <a:spcBef>
                <a:spcPts val="0"/>
              </a:spcBef>
              <a:spcAft>
                <a:spcPts val="0"/>
              </a:spcAft>
              <a:buNone/>
              <a:defRPr>
                <a:solidFill>
                  <a:schemeClr val="lt2"/>
                </a:solidFill>
              </a:defRPr>
            </a:lvl2pPr>
            <a:lvl3pPr lvl="2" rtl="0">
              <a:spcBef>
                <a:spcPts val="0"/>
              </a:spcBef>
              <a:spcAft>
                <a:spcPts val="0"/>
              </a:spcAft>
              <a:buNone/>
              <a:defRPr>
                <a:solidFill>
                  <a:schemeClr val="lt2"/>
                </a:solidFill>
              </a:defRPr>
            </a:lvl3pPr>
            <a:lvl4pPr lvl="3" rtl="0">
              <a:spcBef>
                <a:spcPts val="0"/>
              </a:spcBef>
              <a:spcAft>
                <a:spcPts val="0"/>
              </a:spcAft>
              <a:buNone/>
              <a:defRPr>
                <a:solidFill>
                  <a:schemeClr val="lt2"/>
                </a:solidFill>
              </a:defRPr>
            </a:lvl4pPr>
            <a:lvl5pPr lvl="4" rtl="0">
              <a:spcBef>
                <a:spcPts val="0"/>
              </a:spcBef>
              <a:spcAft>
                <a:spcPts val="0"/>
              </a:spcAft>
              <a:buNone/>
              <a:defRPr>
                <a:solidFill>
                  <a:schemeClr val="lt2"/>
                </a:solidFill>
              </a:defRPr>
            </a:lvl5pPr>
            <a:lvl6pPr lvl="5" rtl="0">
              <a:spcBef>
                <a:spcPts val="0"/>
              </a:spcBef>
              <a:spcAft>
                <a:spcPts val="0"/>
              </a:spcAft>
              <a:buNone/>
              <a:defRPr>
                <a:solidFill>
                  <a:schemeClr val="lt2"/>
                </a:solidFill>
              </a:defRPr>
            </a:lvl6pPr>
            <a:lvl7pPr lvl="6" rtl="0">
              <a:spcBef>
                <a:spcPts val="0"/>
              </a:spcBef>
              <a:spcAft>
                <a:spcPts val="0"/>
              </a:spcAft>
              <a:buNone/>
              <a:defRPr>
                <a:solidFill>
                  <a:schemeClr val="lt2"/>
                </a:solidFill>
              </a:defRPr>
            </a:lvl7pPr>
            <a:lvl8pPr lvl="7" rtl="0">
              <a:spcBef>
                <a:spcPts val="0"/>
              </a:spcBef>
              <a:spcAft>
                <a:spcPts val="0"/>
              </a:spcAft>
              <a:buNone/>
              <a:defRPr>
                <a:solidFill>
                  <a:schemeClr val="lt2"/>
                </a:solidFill>
              </a:defRPr>
            </a:lvl8pPr>
            <a:lvl9pPr lvl="8" rtl="0">
              <a:spcBef>
                <a:spcPts val="0"/>
              </a:spcBef>
              <a:spcAft>
                <a:spcPts val="0"/>
              </a:spcAft>
              <a:buNone/>
              <a:defRPr>
                <a:solidFill>
                  <a:schemeClr val="lt2"/>
                </a:solidFill>
              </a:defRPr>
            </a:lvl9pPr>
          </a:lstStyle>
          <a:p>
            <a:endParaRPr/>
          </a:p>
        </p:txBody>
      </p:sp>
      <p:sp>
        <p:nvSpPr>
          <p:cNvPr id="114" name="Google Shape;114;p22"/>
          <p:cNvSpPr txBox="1">
            <a:spLocks noGrp="1"/>
          </p:cNvSpPr>
          <p:nvPr>
            <p:ph type="subTitle" idx="1"/>
          </p:nvPr>
        </p:nvSpPr>
        <p:spPr>
          <a:xfrm>
            <a:off x="1565633" y="2105663"/>
            <a:ext cx="2939600" cy="44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800" b="1">
                <a:solidFill>
                  <a:schemeClr val="accen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15" name="Google Shape;115;p22"/>
          <p:cNvSpPr txBox="1">
            <a:spLocks noGrp="1"/>
          </p:cNvSpPr>
          <p:nvPr>
            <p:ph type="subTitle" idx="2"/>
          </p:nvPr>
        </p:nvSpPr>
        <p:spPr>
          <a:xfrm>
            <a:off x="850833" y="2591933"/>
            <a:ext cx="3654400" cy="115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500"/>
              <a:buNone/>
              <a:defRPr sz="2000">
                <a:solidFill>
                  <a:schemeClr val="lt2"/>
                </a:solidFill>
              </a:defRPr>
            </a:lvl1pPr>
            <a:lvl2pPr lvl="1" algn="ctr" rtl="0">
              <a:lnSpc>
                <a:spcPct val="100000"/>
              </a:lnSpc>
              <a:spcBef>
                <a:spcPts val="0"/>
              </a:spcBef>
              <a:spcAft>
                <a:spcPts val="0"/>
              </a:spcAft>
              <a:buClr>
                <a:schemeClr val="lt2"/>
              </a:buClr>
              <a:buSzPts val="2800"/>
              <a:buNone/>
              <a:defRPr sz="3733">
                <a:solidFill>
                  <a:schemeClr val="lt2"/>
                </a:solidFill>
              </a:defRPr>
            </a:lvl2pPr>
            <a:lvl3pPr lvl="2" algn="ctr" rtl="0">
              <a:lnSpc>
                <a:spcPct val="100000"/>
              </a:lnSpc>
              <a:spcBef>
                <a:spcPts val="0"/>
              </a:spcBef>
              <a:spcAft>
                <a:spcPts val="0"/>
              </a:spcAft>
              <a:buClr>
                <a:schemeClr val="lt2"/>
              </a:buClr>
              <a:buSzPts val="2800"/>
              <a:buNone/>
              <a:defRPr sz="3733">
                <a:solidFill>
                  <a:schemeClr val="lt2"/>
                </a:solidFill>
              </a:defRPr>
            </a:lvl3pPr>
            <a:lvl4pPr lvl="3" algn="ctr" rtl="0">
              <a:lnSpc>
                <a:spcPct val="100000"/>
              </a:lnSpc>
              <a:spcBef>
                <a:spcPts val="0"/>
              </a:spcBef>
              <a:spcAft>
                <a:spcPts val="0"/>
              </a:spcAft>
              <a:buClr>
                <a:schemeClr val="lt2"/>
              </a:buClr>
              <a:buSzPts val="2800"/>
              <a:buNone/>
              <a:defRPr sz="3733">
                <a:solidFill>
                  <a:schemeClr val="lt2"/>
                </a:solidFill>
              </a:defRPr>
            </a:lvl4pPr>
            <a:lvl5pPr lvl="4" algn="ctr" rtl="0">
              <a:lnSpc>
                <a:spcPct val="100000"/>
              </a:lnSpc>
              <a:spcBef>
                <a:spcPts val="0"/>
              </a:spcBef>
              <a:spcAft>
                <a:spcPts val="0"/>
              </a:spcAft>
              <a:buClr>
                <a:schemeClr val="lt2"/>
              </a:buClr>
              <a:buSzPts val="2800"/>
              <a:buNone/>
              <a:defRPr sz="3733">
                <a:solidFill>
                  <a:schemeClr val="lt2"/>
                </a:solidFill>
              </a:defRPr>
            </a:lvl5pPr>
            <a:lvl6pPr lvl="5" algn="ctr" rtl="0">
              <a:lnSpc>
                <a:spcPct val="100000"/>
              </a:lnSpc>
              <a:spcBef>
                <a:spcPts val="0"/>
              </a:spcBef>
              <a:spcAft>
                <a:spcPts val="0"/>
              </a:spcAft>
              <a:buClr>
                <a:schemeClr val="lt2"/>
              </a:buClr>
              <a:buSzPts val="2800"/>
              <a:buNone/>
              <a:defRPr sz="3733">
                <a:solidFill>
                  <a:schemeClr val="lt2"/>
                </a:solidFill>
              </a:defRPr>
            </a:lvl6pPr>
            <a:lvl7pPr lvl="6" algn="ctr" rtl="0">
              <a:lnSpc>
                <a:spcPct val="100000"/>
              </a:lnSpc>
              <a:spcBef>
                <a:spcPts val="0"/>
              </a:spcBef>
              <a:spcAft>
                <a:spcPts val="0"/>
              </a:spcAft>
              <a:buClr>
                <a:schemeClr val="lt2"/>
              </a:buClr>
              <a:buSzPts val="2800"/>
              <a:buNone/>
              <a:defRPr sz="3733">
                <a:solidFill>
                  <a:schemeClr val="lt2"/>
                </a:solidFill>
              </a:defRPr>
            </a:lvl7pPr>
            <a:lvl8pPr lvl="7" algn="ctr" rtl="0">
              <a:lnSpc>
                <a:spcPct val="100000"/>
              </a:lnSpc>
              <a:spcBef>
                <a:spcPts val="0"/>
              </a:spcBef>
              <a:spcAft>
                <a:spcPts val="0"/>
              </a:spcAft>
              <a:buClr>
                <a:schemeClr val="lt2"/>
              </a:buClr>
              <a:buSzPts val="2800"/>
              <a:buNone/>
              <a:defRPr sz="3733">
                <a:solidFill>
                  <a:schemeClr val="lt2"/>
                </a:solidFill>
              </a:defRPr>
            </a:lvl8pPr>
            <a:lvl9pPr lvl="8" algn="ctr" rtl="0">
              <a:lnSpc>
                <a:spcPct val="100000"/>
              </a:lnSpc>
              <a:spcBef>
                <a:spcPts val="0"/>
              </a:spcBef>
              <a:spcAft>
                <a:spcPts val="0"/>
              </a:spcAft>
              <a:buClr>
                <a:schemeClr val="lt2"/>
              </a:buClr>
              <a:buSzPts val="2800"/>
              <a:buNone/>
              <a:defRPr sz="3733">
                <a:solidFill>
                  <a:schemeClr val="lt2"/>
                </a:solidFill>
              </a:defRPr>
            </a:lvl9pPr>
          </a:lstStyle>
          <a:p>
            <a:endParaRPr/>
          </a:p>
        </p:txBody>
      </p:sp>
      <p:sp>
        <p:nvSpPr>
          <p:cNvPr id="116" name="Google Shape;116;p22"/>
          <p:cNvSpPr txBox="1">
            <a:spLocks noGrp="1"/>
          </p:cNvSpPr>
          <p:nvPr>
            <p:ph type="subTitle" idx="3"/>
          </p:nvPr>
        </p:nvSpPr>
        <p:spPr>
          <a:xfrm>
            <a:off x="7711871" y="2066929"/>
            <a:ext cx="2939600" cy="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800" b="1">
                <a:solidFill>
                  <a:schemeClr val="accen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17" name="Google Shape;117;p22"/>
          <p:cNvSpPr txBox="1">
            <a:spLocks noGrp="1"/>
          </p:cNvSpPr>
          <p:nvPr>
            <p:ph type="subTitle" idx="4"/>
          </p:nvPr>
        </p:nvSpPr>
        <p:spPr>
          <a:xfrm>
            <a:off x="7711871" y="2554167"/>
            <a:ext cx="3657600" cy="11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500"/>
              <a:buNone/>
              <a:defRPr sz="2000">
                <a:solidFill>
                  <a:schemeClr val="lt2"/>
                </a:solidFill>
              </a:defRPr>
            </a:lvl1pPr>
            <a:lvl2pPr lvl="1" algn="ctr" rtl="0">
              <a:lnSpc>
                <a:spcPct val="100000"/>
              </a:lnSpc>
              <a:spcBef>
                <a:spcPts val="0"/>
              </a:spcBef>
              <a:spcAft>
                <a:spcPts val="0"/>
              </a:spcAft>
              <a:buClr>
                <a:schemeClr val="lt2"/>
              </a:buClr>
              <a:buSzPts val="2800"/>
              <a:buNone/>
              <a:defRPr sz="3733">
                <a:solidFill>
                  <a:schemeClr val="lt2"/>
                </a:solidFill>
              </a:defRPr>
            </a:lvl2pPr>
            <a:lvl3pPr lvl="2" algn="ctr" rtl="0">
              <a:lnSpc>
                <a:spcPct val="100000"/>
              </a:lnSpc>
              <a:spcBef>
                <a:spcPts val="0"/>
              </a:spcBef>
              <a:spcAft>
                <a:spcPts val="0"/>
              </a:spcAft>
              <a:buClr>
                <a:schemeClr val="lt2"/>
              </a:buClr>
              <a:buSzPts val="2800"/>
              <a:buNone/>
              <a:defRPr sz="3733">
                <a:solidFill>
                  <a:schemeClr val="lt2"/>
                </a:solidFill>
              </a:defRPr>
            </a:lvl3pPr>
            <a:lvl4pPr lvl="3" algn="ctr" rtl="0">
              <a:lnSpc>
                <a:spcPct val="100000"/>
              </a:lnSpc>
              <a:spcBef>
                <a:spcPts val="0"/>
              </a:spcBef>
              <a:spcAft>
                <a:spcPts val="0"/>
              </a:spcAft>
              <a:buClr>
                <a:schemeClr val="lt2"/>
              </a:buClr>
              <a:buSzPts val="2800"/>
              <a:buNone/>
              <a:defRPr sz="3733">
                <a:solidFill>
                  <a:schemeClr val="lt2"/>
                </a:solidFill>
              </a:defRPr>
            </a:lvl4pPr>
            <a:lvl5pPr lvl="4" algn="ctr" rtl="0">
              <a:lnSpc>
                <a:spcPct val="100000"/>
              </a:lnSpc>
              <a:spcBef>
                <a:spcPts val="0"/>
              </a:spcBef>
              <a:spcAft>
                <a:spcPts val="0"/>
              </a:spcAft>
              <a:buClr>
                <a:schemeClr val="lt2"/>
              </a:buClr>
              <a:buSzPts val="2800"/>
              <a:buNone/>
              <a:defRPr sz="3733">
                <a:solidFill>
                  <a:schemeClr val="lt2"/>
                </a:solidFill>
              </a:defRPr>
            </a:lvl5pPr>
            <a:lvl6pPr lvl="5" algn="ctr" rtl="0">
              <a:lnSpc>
                <a:spcPct val="100000"/>
              </a:lnSpc>
              <a:spcBef>
                <a:spcPts val="0"/>
              </a:spcBef>
              <a:spcAft>
                <a:spcPts val="0"/>
              </a:spcAft>
              <a:buClr>
                <a:schemeClr val="lt2"/>
              </a:buClr>
              <a:buSzPts val="2800"/>
              <a:buNone/>
              <a:defRPr sz="3733">
                <a:solidFill>
                  <a:schemeClr val="lt2"/>
                </a:solidFill>
              </a:defRPr>
            </a:lvl6pPr>
            <a:lvl7pPr lvl="6" algn="ctr" rtl="0">
              <a:lnSpc>
                <a:spcPct val="100000"/>
              </a:lnSpc>
              <a:spcBef>
                <a:spcPts val="0"/>
              </a:spcBef>
              <a:spcAft>
                <a:spcPts val="0"/>
              </a:spcAft>
              <a:buClr>
                <a:schemeClr val="lt2"/>
              </a:buClr>
              <a:buSzPts val="2800"/>
              <a:buNone/>
              <a:defRPr sz="3733">
                <a:solidFill>
                  <a:schemeClr val="lt2"/>
                </a:solidFill>
              </a:defRPr>
            </a:lvl7pPr>
            <a:lvl8pPr lvl="7" algn="ctr" rtl="0">
              <a:lnSpc>
                <a:spcPct val="100000"/>
              </a:lnSpc>
              <a:spcBef>
                <a:spcPts val="0"/>
              </a:spcBef>
              <a:spcAft>
                <a:spcPts val="0"/>
              </a:spcAft>
              <a:buClr>
                <a:schemeClr val="lt2"/>
              </a:buClr>
              <a:buSzPts val="2800"/>
              <a:buNone/>
              <a:defRPr sz="3733">
                <a:solidFill>
                  <a:schemeClr val="lt2"/>
                </a:solidFill>
              </a:defRPr>
            </a:lvl8pPr>
            <a:lvl9pPr lvl="8" algn="ctr" rtl="0">
              <a:lnSpc>
                <a:spcPct val="100000"/>
              </a:lnSpc>
              <a:spcBef>
                <a:spcPts val="0"/>
              </a:spcBef>
              <a:spcAft>
                <a:spcPts val="0"/>
              </a:spcAft>
              <a:buClr>
                <a:schemeClr val="lt2"/>
              </a:buClr>
              <a:buSzPts val="2800"/>
              <a:buNone/>
              <a:defRPr sz="3733">
                <a:solidFill>
                  <a:schemeClr val="lt2"/>
                </a:solidFill>
              </a:defRPr>
            </a:lvl9pPr>
          </a:lstStyle>
          <a:p>
            <a:endParaRPr/>
          </a:p>
        </p:txBody>
      </p:sp>
      <p:sp>
        <p:nvSpPr>
          <p:cNvPr id="118" name="Google Shape;118;p22"/>
          <p:cNvSpPr txBox="1">
            <a:spLocks noGrp="1"/>
          </p:cNvSpPr>
          <p:nvPr>
            <p:ph type="subTitle" idx="5"/>
          </p:nvPr>
        </p:nvSpPr>
        <p:spPr>
          <a:xfrm>
            <a:off x="1565633" y="4325900"/>
            <a:ext cx="2939600" cy="4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800" b="1">
                <a:solidFill>
                  <a:schemeClr val="accen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19" name="Google Shape;119;p22"/>
          <p:cNvSpPr txBox="1">
            <a:spLocks noGrp="1"/>
          </p:cNvSpPr>
          <p:nvPr>
            <p:ph type="subTitle" idx="6"/>
          </p:nvPr>
        </p:nvSpPr>
        <p:spPr>
          <a:xfrm>
            <a:off x="847633" y="4823173"/>
            <a:ext cx="3657600" cy="115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500"/>
              <a:buNone/>
              <a:defRPr sz="2000">
                <a:solidFill>
                  <a:schemeClr val="lt2"/>
                </a:solidFill>
              </a:defRPr>
            </a:lvl1pPr>
            <a:lvl2pPr lvl="1" algn="ctr" rtl="0">
              <a:lnSpc>
                <a:spcPct val="100000"/>
              </a:lnSpc>
              <a:spcBef>
                <a:spcPts val="0"/>
              </a:spcBef>
              <a:spcAft>
                <a:spcPts val="0"/>
              </a:spcAft>
              <a:buClr>
                <a:schemeClr val="lt2"/>
              </a:buClr>
              <a:buSzPts val="2800"/>
              <a:buNone/>
              <a:defRPr sz="3733">
                <a:solidFill>
                  <a:schemeClr val="lt2"/>
                </a:solidFill>
              </a:defRPr>
            </a:lvl2pPr>
            <a:lvl3pPr lvl="2" algn="ctr" rtl="0">
              <a:lnSpc>
                <a:spcPct val="100000"/>
              </a:lnSpc>
              <a:spcBef>
                <a:spcPts val="0"/>
              </a:spcBef>
              <a:spcAft>
                <a:spcPts val="0"/>
              </a:spcAft>
              <a:buClr>
                <a:schemeClr val="lt2"/>
              </a:buClr>
              <a:buSzPts val="2800"/>
              <a:buNone/>
              <a:defRPr sz="3733">
                <a:solidFill>
                  <a:schemeClr val="lt2"/>
                </a:solidFill>
              </a:defRPr>
            </a:lvl3pPr>
            <a:lvl4pPr lvl="3" algn="ctr" rtl="0">
              <a:lnSpc>
                <a:spcPct val="100000"/>
              </a:lnSpc>
              <a:spcBef>
                <a:spcPts val="0"/>
              </a:spcBef>
              <a:spcAft>
                <a:spcPts val="0"/>
              </a:spcAft>
              <a:buClr>
                <a:schemeClr val="lt2"/>
              </a:buClr>
              <a:buSzPts val="2800"/>
              <a:buNone/>
              <a:defRPr sz="3733">
                <a:solidFill>
                  <a:schemeClr val="lt2"/>
                </a:solidFill>
              </a:defRPr>
            </a:lvl4pPr>
            <a:lvl5pPr lvl="4" algn="ctr" rtl="0">
              <a:lnSpc>
                <a:spcPct val="100000"/>
              </a:lnSpc>
              <a:spcBef>
                <a:spcPts val="0"/>
              </a:spcBef>
              <a:spcAft>
                <a:spcPts val="0"/>
              </a:spcAft>
              <a:buClr>
                <a:schemeClr val="lt2"/>
              </a:buClr>
              <a:buSzPts val="2800"/>
              <a:buNone/>
              <a:defRPr sz="3733">
                <a:solidFill>
                  <a:schemeClr val="lt2"/>
                </a:solidFill>
              </a:defRPr>
            </a:lvl5pPr>
            <a:lvl6pPr lvl="5" algn="ctr" rtl="0">
              <a:lnSpc>
                <a:spcPct val="100000"/>
              </a:lnSpc>
              <a:spcBef>
                <a:spcPts val="0"/>
              </a:spcBef>
              <a:spcAft>
                <a:spcPts val="0"/>
              </a:spcAft>
              <a:buClr>
                <a:schemeClr val="lt2"/>
              </a:buClr>
              <a:buSzPts val="2800"/>
              <a:buNone/>
              <a:defRPr sz="3733">
                <a:solidFill>
                  <a:schemeClr val="lt2"/>
                </a:solidFill>
              </a:defRPr>
            </a:lvl6pPr>
            <a:lvl7pPr lvl="6" algn="ctr" rtl="0">
              <a:lnSpc>
                <a:spcPct val="100000"/>
              </a:lnSpc>
              <a:spcBef>
                <a:spcPts val="0"/>
              </a:spcBef>
              <a:spcAft>
                <a:spcPts val="0"/>
              </a:spcAft>
              <a:buClr>
                <a:schemeClr val="lt2"/>
              </a:buClr>
              <a:buSzPts val="2800"/>
              <a:buNone/>
              <a:defRPr sz="3733">
                <a:solidFill>
                  <a:schemeClr val="lt2"/>
                </a:solidFill>
              </a:defRPr>
            </a:lvl7pPr>
            <a:lvl8pPr lvl="7" algn="ctr" rtl="0">
              <a:lnSpc>
                <a:spcPct val="100000"/>
              </a:lnSpc>
              <a:spcBef>
                <a:spcPts val="0"/>
              </a:spcBef>
              <a:spcAft>
                <a:spcPts val="0"/>
              </a:spcAft>
              <a:buClr>
                <a:schemeClr val="lt2"/>
              </a:buClr>
              <a:buSzPts val="2800"/>
              <a:buNone/>
              <a:defRPr sz="3733">
                <a:solidFill>
                  <a:schemeClr val="lt2"/>
                </a:solidFill>
              </a:defRPr>
            </a:lvl8pPr>
            <a:lvl9pPr lvl="8" algn="ctr" rtl="0">
              <a:lnSpc>
                <a:spcPct val="100000"/>
              </a:lnSpc>
              <a:spcBef>
                <a:spcPts val="0"/>
              </a:spcBef>
              <a:spcAft>
                <a:spcPts val="0"/>
              </a:spcAft>
              <a:buClr>
                <a:schemeClr val="lt2"/>
              </a:buClr>
              <a:buSzPts val="2800"/>
              <a:buNone/>
              <a:defRPr sz="3733">
                <a:solidFill>
                  <a:schemeClr val="lt2"/>
                </a:solidFill>
              </a:defRPr>
            </a:lvl9pPr>
          </a:lstStyle>
          <a:p>
            <a:endParaRPr/>
          </a:p>
        </p:txBody>
      </p:sp>
      <p:sp>
        <p:nvSpPr>
          <p:cNvPr id="120" name="Google Shape;120;p22"/>
          <p:cNvSpPr txBox="1">
            <a:spLocks noGrp="1"/>
          </p:cNvSpPr>
          <p:nvPr>
            <p:ph type="subTitle" idx="7"/>
          </p:nvPr>
        </p:nvSpPr>
        <p:spPr>
          <a:xfrm>
            <a:off x="7711871" y="4288171"/>
            <a:ext cx="2939600" cy="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800" b="1">
                <a:solidFill>
                  <a:schemeClr val="accen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
        <p:nvSpPr>
          <p:cNvPr id="121" name="Google Shape;121;p22"/>
          <p:cNvSpPr txBox="1">
            <a:spLocks noGrp="1"/>
          </p:cNvSpPr>
          <p:nvPr>
            <p:ph type="subTitle" idx="8"/>
          </p:nvPr>
        </p:nvSpPr>
        <p:spPr>
          <a:xfrm>
            <a:off x="7711871" y="4785432"/>
            <a:ext cx="3657600" cy="11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500"/>
              <a:buNone/>
              <a:defRPr sz="2000">
                <a:solidFill>
                  <a:schemeClr val="lt2"/>
                </a:solidFill>
              </a:defRPr>
            </a:lvl1pPr>
            <a:lvl2pPr lvl="1" algn="ctr" rtl="0">
              <a:lnSpc>
                <a:spcPct val="100000"/>
              </a:lnSpc>
              <a:spcBef>
                <a:spcPts val="0"/>
              </a:spcBef>
              <a:spcAft>
                <a:spcPts val="0"/>
              </a:spcAft>
              <a:buClr>
                <a:schemeClr val="lt2"/>
              </a:buClr>
              <a:buSzPts val="2800"/>
              <a:buNone/>
              <a:defRPr sz="3733">
                <a:solidFill>
                  <a:schemeClr val="lt2"/>
                </a:solidFill>
              </a:defRPr>
            </a:lvl2pPr>
            <a:lvl3pPr lvl="2" algn="ctr" rtl="0">
              <a:lnSpc>
                <a:spcPct val="100000"/>
              </a:lnSpc>
              <a:spcBef>
                <a:spcPts val="0"/>
              </a:spcBef>
              <a:spcAft>
                <a:spcPts val="0"/>
              </a:spcAft>
              <a:buClr>
                <a:schemeClr val="lt2"/>
              </a:buClr>
              <a:buSzPts val="2800"/>
              <a:buNone/>
              <a:defRPr sz="3733">
                <a:solidFill>
                  <a:schemeClr val="lt2"/>
                </a:solidFill>
              </a:defRPr>
            </a:lvl3pPr>
            <a:lvl4pPr lvl="3" algn="ctr" rtl="0">
              <a:lnSpc>
                <a:spcPct val="100000"/>
              </a:lnSpc>
              <a:spcBef>
                <a:spcPts val="0"/>
              </a:spcBef>
              <a:spcAft>
                <a:spcPts val="0"/>
              </a:spcAft>
              <a:buClr>
                <a:schemeClr val="lt2"/>
              </a:buClr>
              <a:buSzPts val="2800"/>
              <a:buNone/>
              <a:defRPr sz="3733">
                <a:solidFill>
                  <a:schemeClr val="lt2"/>
                </a:solidFill>
              </a:defRPr>
            </a:lvl4pPr>
            <a:lvl5pPr lvl="4" algn="ctr" rtl="0">
              <a:lnSpc>
                <a:spcPct val="100000"/>
              </a:lnSpc>
              <a:spcBef>
                <a:spcPts val="0"/>
              </a:spcBef>
              <a:spcAft>
                <a:spcPts val="0"/>
              </a:spcAft>
              <a:buClr>
                <a:schemeClr val="lt2"/>
              </a:buClr>
              <a:buSzPts val="2800"/>
              <a:buNone/>
              <a:defRPr sz="3733">
                <a:solidFill>
                  <a:schemeClr val="lt2"/>
                </a:solidFill>
              </a:defRPr>
            </a:lvl5pPr>
            <a:lvl6pPr lvl="5" algn="ctr" rtl="0">
              <a:lnSpc>
                <a:spcPct val="100000"/>
              </a:lnSpc>
              <a:spcBef>
                <a:spcPts val="0"/>
              </a:spcBef>
              <a:spcAft>
                <a:spcPts val="0"/>
              </a:spcAft>
              <a:buClr>
                <a:schemeClr val="lt2"/>
              </a:buClr>
              <a:buSzPts val="2800"/>
              <a:buNone/>
              <a:defRPr sz="3733">
                <a:solidFill>
                  <a:schemeClr val="lt2"/>
                </a:solidFill>
              </a:defRPr>
            </a:lvl6pPr>
            <a:lvl7pPr lvl="6" algn="ctr" rtl="0">
              <a:lnSpc>
                <a:spcPct val="100000"/>
              </a:lnSpc>
              <a:spcBef>
                <a:spcPts val="0"/>
              </a:spcBef>
              <a:spcAft>
                <a:spcPts val="0"/>
              </a:spcAft>
              <a:buClr>
                <a:schemeClr val="lt2"/>
              </a:buClr>
              <a:buSzPts val="2800"/>
              <a:buNone/>
              <a:defRPr sz="3733">
                <a:solidFill>
                  <a:schemeClr val="lt2"/>
                </a:solidFill>
              </a:defRPr>
            </a:lvl7pPr>
            <a:lvl8pPr lvl="7" algn="ctr" rtl="0">
              <a:lnSpc>
                <a:spcPct val="100000"/>
              </a:lnSpc>
              <a:spcBef>
                <a:spcPts val="0"/>
              </a:spcBef>
              <a:spcAft>
                <a:spcPts val="0"/>
              </a:spcAft>
              <a:buClr>
                <a:schemeClr val="lt2"/>
              </a:buClr>
              <a:buSzPts val="2800"/>
              <a:buNone/>
              <a:defRPr sz="3733">
                <a:solidFill>
                  <a:schemeClr val="lt2"/>
                </a:solidFill>
              </a:defRPr>
            </a:lvl8pPr>
            <a:lvl9pPr lvl="8" algn="ctr" rtl="0">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689909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91"/>
        <p:cNvGrpSpPr/>
        <p:nvPr/>
      </p:nvGrpSpPr>
      <p:grpSpPr>
        <a:xfrm>
          <a:off x="0" y="0"/>
          <a:ext cx="0" cy="0"/>
          <a:chOff x="0" y="0"/>
          <a:chExt cx="0" cy="0"/>
        </a:xfrm>
      </p:grpSpPr>
      <p:sp>
        <p:nvSpPr>
          <p:cNvPr id="392" name="Google Shape;392;p35"/>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3" name="Google Shape;393;p35"/>
          <p:cNvSpPr txBox="1">
            <a:spLocks noGrp="1"/>
          </p:cNvSpPr>
          <p:nvPr>
            <p:ph type="title" idx="2" hasCustomPrompt="1"/>
          </p:nvPr>
        </p:nvSpPr>
        <p:spPr>
          <a:xfrm>
            <a:off x="5950068" y="2593733"/>
            <a:ext cx="2205200" cy="7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94" name="Google Shape;394;p35"/>
          <p:cNvSpPr txBox="1">
            <a:spLocks noGrp="1"/>
          </p:cNvSpPr>
          <p:nvPr>
            <p:ph type="title" idx="3" hasCustomPrompt="1"/>
          </p:nvPr>
        </p:nvSpPr>
        <p:spPr>
          <a:xfrm>
            <a:off x="4036733" y="2391008"/>
            <a:ext cx="2205200" cy="7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95" name="Google Shape;395;p35"/>
          <p:cNvSpPr txBox="1">
            <a:spLocks noGrp="1"/>
          </p:cNvSpPr>
          <p:nvPr>
            <p:ph type="subTitle" idx="1"/>
          </p:nvPr>
        </p:nvSpPr>
        <p:spPr>
          <a:xfrm>
            <a:off x="8204000" y="4932600"/>
            <a:ext cx="3035600" cy="77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6" name="Google Shape;396;p35"/>
          <p:cNvSpPr txBox="1">
            <a:spLocks noGrp="1"/>
          </p:cNvSpPr>
          <p:nvPr>
            <p:ph type="title" idx="4" hasCustomPrompt="1"/>
          </p:nvPr>
        </p:nvSpPr>
        <p:spPr>
          <a:xfrm>
            <a:off x="4481340" y="4510933"/>
            <a:ext cx="2205200" cy="7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97" name="Google Shape;397;p35"/>
          <p:cNvSpPr txBox="1">
            <a:spLocks noGrp="1"/>
          </p:cNvSpPr>
          <p:nvPr>
            <p:ph type="subTitle" idx="5"/>
          </p:nvPr>
        </p:nvSpPr>
        <p:spPr>
          <a:xfrm>
            <a:off x="952400" y="3707151"/>
            <a:ext cx="30356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8" name="Google Shape;398;p35"/>
          <p:cNvSpPr txBox="1">
            <a:spLocks noGrp="1"/>
          </p:cNvSpPr>
          <p:nvPr>
            <p:ph type="title" idx="6"/>
          </p:nvPr>
        </p:nvSpPr>
        <p:spPr>
          <a:xfrm>
            <a:off x="8204000" y="4389500"/>
            <a:ext cx="3035600" cy="6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99" name="Google Shape;399;p35"/>
          <p:cNvSpPr txBox="1">
            <a:spLocks noGrp="1"/>
          </p:cNvSpPr>
          <p:nvPr>
            <p:ph type="title" idx="7"/>
          </p:nvPr>
        </p:nvSpPr>
        <p:spPr>
          <a:xfrm>
            <a:off x="952400" y="3164051"/>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400" name="Google Shape;400;p35"/>
          <p:cNvSpPr txBox="1">
            <a:spLocks noGrp="1"/>
          </p:cNvSpPr>
          <p:nvPr>
            <p:ph type="subTitle" idx="8"/>
          </p:nvPr>
        </p:nvSpPr>
        <p:spPr>
          <a:xfrm>
            <a:off x="8204000" y="2650751"/>
            <a:ext cx="3035600" cy="77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01" name="Google Shape;401;p35"/>
          <p:cNvSpPr txBox="1">
            <a:spLocks noGrp="1"/>
          </p:cNvSpPr>
          <p:nvPr>
            <p:ph type="title" idx="9"/>
          </p:nvPr>
        </p:nvSpPr>
        <p:spPr>
          <a:xfrm>
            <a:off x="8204000" y="2107651"/>
            <a:ext cx="3035600" cy="6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522072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52400" y="1268400"/>
            <a:ext cx="5771600" cy="3196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5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52400" y="4831367"/>
            <a:ext cx="3574400" cy="96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8574015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952400" y="3138900"/>
            <a:ext cx="40640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 name="Google Shape;14;p3"/>
          <p:cNvSpPr txBox="1">
            <a:spLocks noGrp="1"/>
          </p:cNvSpPr>
          <p:nvPr>
            <p:ph type="subTitle" idx="1"/>
          </p:nvPr>
        </p:nvSpPr>
        <p:spPr>
          <a:xfrm>
            <a:off x="952400" y="4604200"/>
            <a:ext cx="33624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952400" y="1346800"/>
            <a:ext cx="4064000" cy="18644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10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Tree>
    <p:extLst>
      <p:ext uri="{BB962C8B-B14F-4D97-AF65-F5344CB8AC3E}">
        <p14:creationId xmlns:p14="http://schemas.microsoft.com/office/powerpoint/2010/main" val="1293729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grpSp>
        <p:nvGrpSpPr>
          <p:cNvPr id="17" name="Google Shape;17;p4"/>
          <p:cNvGrpSpPr/>
          <p:nvPr/>
        </p:nvGrpSpPr>
        <p:grpSpPr>
          <a:xfrm>
            <a:off x="-34" y="0"/>
            <a:ext cx="12192027" cy="4572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3" name="Google Shape;23;p4"/>
          <p:cNvSpPr txBox="1">
            <a:spLocks noGrp="1"/>
          </p:cNvSpPr>
          <p:nvPr>
            <p:ph type="subTitle" idx="1"/>
          </p:nvPr>
        </p:nvSpPr>
        <p:spPr>
          <a:xfrm>
            <a:off x="952400" y="1609067"/>
            <a:ext cx="10287200" cy="453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600"/>
            </a:lvl1pPr>
            <a:lvl2pPr lvl="1" rtl="0">
              <a:lnSpc>
                <a:spcPct val="100000"/>
              </a:lnSpc>
              <a:spcBef>
                <a:spcPts val="0"/>
              </a:spcBef>
              <a:spcAft>
                <a:spcPts val="0"/>
              </a:spcAft>
              <a:buClr>
                <a:srgbClr val="434343"/>
              </a:buClr>
              <a:buSzPts val="1200"/>
              <a:buFont typeface="Roboto Condensed Light"/>
              <a:buAutoNum type="alphaLcPeriod"/>
              <a:defRPr sz="1600"/>
            </a:lvl2pPr>
            <a:lvl3pPr lvl="2" rtl="0">
              <a:lnSpc>
                <a:spcPct val="100000"/>
              </a:lnSpc>
              <a:spcBef>
                <a:spcPts val="0"/>
              </a:spcBef>
              <a:spcAft>
                <a:spcPts val="0"/>
              </a:spcAft>
              <a:buClr>
                <a:srgbClr val="434343"/>
              </a:buClr>
              <a:buSzPts val="1200"/>
              <a:buFont typeface="Roboto Condensed Light"/>
              <a:buAutoNum type="romanLcPeriod"/>
              <a:defRPr sz="1600"/>
            </a:lvl3pPr>
            <a:lvl4pPr lvl="3" rtl="0">
              <a:lnSpc>
                <a:spcPct val="100000"/>
              </a:lnSpc>
              <a:spcBef>
                <a:spcPts val="0"/>
              </a:spcBef>
              <a:spcAft>
                <a:spcPts val="0"/>
              </a:spcAft>
              <a:buClr>
                <a:srgbClr val="434343"/>
              </a:buClr>
              <a:buSzPts val="1200"/>
              <a:buFont typeface="Roboto Condensed Light"/>
              <a:buAutoNum type="arabicPeriod"/>
              <a:defRPr sz="1600"/>
            </a:lvl4pPr>
            <a:lvl5pPr lvl="4" rtl="0">
              <a:lnSpc>
                <a:spcPct val="100000"/>
              </a:lnSpc>
              <a:spcBef>
                <a:spcPts val="0"/>
              </a:spcBef>
              <a:spcAft>
                <a:spcPts val="0"/>
              </a:spcAft>
              <a:buClr>
                <a:srgbClr val="434343"/>
              </a:buClr>
              <a:buSzPts val="1200"/>
              <a:buFont typeface="Roboto Condensed Light"/>
              <a:buAutoNum type="alphaLcPeriod"/>
              <a:defRPr sz="1600"/>
            </a:lvl5pPr>
            <a:lvl6pPr lvl="5" rtl="0">
              <a:lnSpc>
                <a:spcPct val="100000"/>
              </a:lnSpc>
              <a:spcBef>
                <a:spcPts val="0"/>
              </a:spcBef>
              <a:spcAft>
                <a:spcPts val="0"/>
              </a:spcAft>
              <a:buClr>
                <a:srgbClr val="434343"/>
              </a:buClr>
              <a:buSzPts val="1200"/>
              <a:buFont typeface="Roboto Condensed Light"/>
              <a:buAutoNum type="romanLcPeriod"/>
              <a:defRPr sz="1600"/>
            </a:lvl6pPr>
            <a:lvl7pPr lvl="6" rtl="0">
              <a:lnSpc>
                <a:spcPct val="100000"/>
              </a:lnSpc>
              <a:spcBef>
                <a:spcPts val="0"/>
              </a:spcBef>
              <a:spcAft>
                <a:spcPts val="0"/>
              </a:spcAft>
              <a:buClr>
                <a:srgbClr val="434343"/>
              </a:buClr>
              <a:buSzPts val="1200"/>
              <a:buFont typeface="Roboto Condensed Light"/>
              <a:buAutoNum type="arabicPeriod"/>
              <a:defRPr sz="1600"/>
            </a:lvl7pPr>
            <a:lvl8pPr lvl="7" rtl="0">
              <a:lnSpc>
                <a:spcPct val="100000"/>
              </a:lnSpc>
              <a:spcBef>
                <a:spcPts val="0"/>
              </a:spcBef>
              <a:spcAft>
                <a:spcPts val="0"/>
              </a:spcAft>
              <a:buClr>
                <a:srgbClr val="434343"/>
              </a:buClr>
              <a:buSzPts val="1200"/>
              <a:buFont typeface="Roboto Condensed Light"/>
              <a:buAutoNum type="alphaLcPeriod"/>
              <a:defRPr sz="1600"/>
            </a:lvl8pPr>
            <a:lvl9pPr lvl="8" rtl="0">
              <a:lnSpc>
                <a:spcPct val="100000"/>
              </a:lnSpc>
              <a:spcBef>
                <a:spcPts val="0"/>
              </a:spcBef>
              <a:spcAft>
                <a:spcPts val="0"/>
              </a:spcAft>
              <a:buClr>
                <a:srgbClr val="434343"/>
              </a:buClr>
              <a:buSzPts val="1200"/>
              <a:buFont typeface="Roboto Condensed Light"/>
              <a:buAutoNum type="romanLcPeriod"/>
              <a:defRPr sz="1600"/>
            </a:lvl9pPr>
          </a:lstStyle>
          <a:p>
            <a:endParaRPr/>
          </a:p>
        </p:txBody>
      </p:sp>
      <p:sp>
        <p:nvSpPr>
          <p:cNvPr id="24" name="Google Shape;24;p4"/>
          <p:cNvSpPr txBox="1">
            <a:spLocks noGrp="1"/>
          </p:cNvSpPr>
          <p:nvPr>
            <p:ph type="title"/>
          </p:nvPr>
        </p:nvSpPr>
        <p:spPr>
          <a:xfrm>
            <a:off x="952400" y="721133"/>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88867" y="273000"/>
            <a:ext cx="12103171" cy="65852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575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746643" y="3147167"/>
            <a:ext cx="34180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2024900" y="4014600"/>
            <a:ext cx="34180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6746635" y="4014600"/>
            <a:ext cx="34180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2024900" y="3147167"/>
            <a:ext cx="34180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24230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6"/>
          <p:cNvGrpSpPr/>
          <p:nvPr/>
        </p:nvGrpSpPr>
        <p:grpSpPr>
          <a:xfrm>
            <a:off x="-34" y="0"/>
            <a:ext cx="12192027" cy="457200"/>
            <a:chOff x="-25" y="0"/>
            <a:chExt cx="9144020" cy="342900"/>
          </a:xfrm>
        </p:grpSpPr>
        <p:sp>
          <p:nvSpPr>
            <p:cNvPr id="41" name="Google Shape;41;p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277451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952400" y="2409167"/>
            <a:ext cx="5052000" cy="35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867"/>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952400" y="1425133"/>
            <a:ext cx="40028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634105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095300" y="2693517"/>
            <a:ext cx="5388000" cy="239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557880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5586400" y="1864684"/>
            <a:ext cx="5653200" cy="11316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4667"/>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53" name="Google Shape;53;p9"/>
          <p:cNvSpPr txBox="1">
            <a:spLocks noGrp="1"/>
          </p:cNvSpPr>
          <p:nvPr>
            <p:ph type="subTitle" idx="1"/>
          </p:nvPr>
        </p:nvSpPr>
        <p:spPr>
          <a:xfrm>
            <a:off x="6688300" y="3157700"/>
            <a:ext cx="4563200" cy="19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34" y="0"/>
            <a:ext cx="12192027" cy="4572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0" name="Google Shape;60;p9"/>
          <p:cNvGrpSpPr/>
          <p:nvPr/>
        </p:nvGrpSpPr>
        <p:grpSpPr>
          <a:xfrm>
            <a:off x="88867" y="273000"/>
            <a:ext cx="12103171" cy="65852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385042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5"/>
        <p:cNvGrpSpPr/>
        <p:nvPr/>
      </p:nvGrpSpPr>
      <p:grpSpPr>
        <a:xfrm>
          <a:off x="0" y="0"/>
          <a:ext cx="0" cy="0"/>
          <a:chOff x="0" y="0"/>
          <a:chExt cx="0" cy="0"/>
        </a:xfrm>
      </p:grpSpPr>
      <p:sp>
        <p:nvSpPr>
          <p:cNvPr id="17" name="Google Shape;17;p4"/>
          <p:cNvSpPr txBox="1">
            <a:spLocks noGrp="1"/>
          </p:cNvSpPr>
          <p:nvPr>
            <p:ph type="body" idx="1"/>
          </p:nvPr>
        </p:nvSpPr>
        <p:spPr>
          <a:xfrm>
            <a:off x="950967" y="1532733"/>
            <a:ext cx="102900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2000"/>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 name="Title 2">
            <a:extLst>
              <a:ext uri="{FF2B5EF4-FFF2-40B4-BE49-F238E27FC236}">
                <a16:creationId xmlns:a16="http://schemas.microsoft.com/office/drawing/2014/main" id="{F63133BF-00DF-631F-36FF-518C53699D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54434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5518967" y="4194151"/>
            <a:ext cx="5721200" cy="15644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41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871186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2182000" y="2796467"/>
            <a:ext cx="8285200" cy="15020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9200"/>
            </a:lvl1pPr>
            <a:lvl2pPr lvl="1" algn="ctr">
              <a:spcBef>
                <a:spcPts val="0"/>
              </a:spcBef>
              <a:spcAft>
                <a:spcPts val="0"/>
              </a:spcAft>
              <a:buSzPts val="10000"/>
              <a:buNone/>
              <a:defRPr sz="13333"/>
            </a:lvl2pPr>
            <a:lvl3pPr lvl="2" algn="ctr">
              <a:spcBef>
                <a:spcPts val="0"/>
              </a:spcBef>
              <a:spcAft>
                <a:spcPts val="0"/>
              </a:spcAft>
              <a:buSzPts val="10000"/>
              <a:buNone/>
              <a:defRPr sz="13333"/>
            </a:lvl3pPr>
            <a:lvl4pPr lvl="3" algn="ctr">
              <a:spcBef>
                <a:spcPts val="0"/>
              </a:spcBef>
              <a:spcAft>
                <a:spcPts val="0"/>
              </a:spcAft>
              <a:buSzPts val="10000"/>
              <a:buNone/>
              <a:defRPr sz="13333"/>
            </a:lvl4pPr>
            <a:lvl5pPr lvl="4" algn="ctr">
              <a:spcBef>
                <a:spcPts val="0"/>
              </a:spcBef>
              <a:spcAft>
                <a:spcPts val="0"/>
              </a:spcAft>
              <a:buSzPts val="10000"/>
              <a:buNone/>
              <a:defRPr sz="13333"/>
            </a:lvl5pPr>
            <a:lvl6pPr lvl="5" algn="ctr">
              <a:spcBef>
                <a:spcPts val="0"/>
              </a:spcBef>
              <a:spcAft>
                <a:spcPts val="0"/>
              </a:spcAft>
              <a:buSzPts val="10000"/>
              <a:buNone/>
              <a:defRPr sz="13333"/>
            </a:lvl6pPr>
            <a:lvl7pPr lvl="6" algn="ctr">
              <a:spcBef>
                <a:spcPts val="0"/>
              </a:spcBef>
              <a:spcAft>
                <a:spcPts val="0"/>
              </a:spcAft>
              <a:buSzPts val="10000"/>
              <a:buNone/>
              <a:defRPr sz="13333"/>
            </a:lvl7pPr>
            <a:lvl8pPr lvl="7" algn="ctr">
              <a:spcBef>
                <a:spcPts val="0"/>
              </a:spcBef>
              <a:spcAft>
                <a:spcPts val="0"/>
              </a:spcAft>
              <a:buSzPts val="10000"/>
              <a:buNone/>
              <a:defRPr sz="13333"/>
            </a:lvl8pPr>
            <a:lvl9pPr lvl="8" algn="ctr">
              <a:spcBef>
                <a:spcPts val="0"/>
              </a:spcBef>
              <a:spcAft>
                <a:spcPts val="0"/>
              </a:spcAft>
              <a:buSzPts val="10000"/>
              <a:buNone/>
              <a:defRPr sz="13333"/>
            </a:lvl9pPr>
          </a:lstStyle>
          <a:p>
            <a:r>
              <a:t>xx%</a:t>
            </a:r>
          </a:p>
        </p:txBody>
      </p:sp>
      <p:sp>
        <p:nvSpPr>
          <p:cNvPr id="72" name="Google Shape;72;p11"/>
          <p:cNvSpPr txBox="1">
            <a:spLocks noGrp="1"/>
          </p:cNvSpPr>
          <p:nvPr>
            <p:ph type="subTitle" idx="1"/>
          </p:nvPr>
        </p:nvSpPr>
        <p:spPr>
          <a:xfrm>
            <a:off x="2844800" y="4414233"/>
            <a:ext cx="69596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extLst>
      <p:ext uri="{BB962C8B-B14F-4D97-AF65-F5344CB8AC3E}">
        <p14:creationId xmlns:p14="http://schemas.microsoft.com/office/powerpoint/2010/main" val="3737969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502212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089600" y="3608680"/>
            <a:ext cx="3194800" cy="256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1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769951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5524400" y="2619467"/>
            <a:ext cx="40640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79" name="Google Shape;79;p14"/>
          <p:cNvSpPr txBox="1">
            <a:spLocks noGrp="1"/>
          </p:cNvSpPr>
          <p:nvPr>
            <p:ph type="subTitle" idx="1"/>
          </p:nvPr>
        </p:nvSpPr>
        <p:spPr>
          <a:xfrm>
            <a:off x="5524400" y="4084767"/>
            <a:ext cx="33624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80" name="Google Shape;80;p14"/>
          <p:cNvSpPr txBox="1">
            <a:spLocks noGrp="1"/>
          </p:cNvSpPr>
          <p:nvPr>
            <p:ph type="title" idx="2" hasCustomPrompt="1"/>
          </p:nvPr>
        </p:nvSpPr>
        <p:spPr>
          <a:xfrm>
            <a:off x="3204633" y="2072667"/>
            <a:ext cx="2423200" cy="18644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10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Tree>
    <p:extLst>
      <p:ext uri="{BB962C8B-B14F-4D97-AF65-F5344CB8AC3E}">
        <p14:creationId xmlns:p14="http://schemas.microsoft.com/office/powerpoint/2010/main" val="2124319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3535600" y="3850100"/>
            <a:ext cx="4511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3" name="Google Shape;83;p15"/>
          <p:cNvSpPr txBox="1">
            <a:spLocks noGrp="1"/>
          </p:cNvSpPr>
          <p:nvPr>
            <p:ph type="subTitle" idx="1"/>
          </p:nvPr>
        </p:nvSpPr>
        <p:spPr>
          <a:xfrm>
            <a:off x="4110000" y="5010600"/>
            <a:ext cx="3362400" cy="7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84" name="Google Shape;84;p15"/>
          <p:cNvSpPr txBox="1">
            <a:spLocks noGrp="1"/>
          </p:cNvSpPr>
          <p:nvPr>
            <p:ph type="title" idx="2" hasCustomPrompt="1"/>
          </p:nvPr>
        </p:nvSpPr>
        <p:spPr>
          <a:xfrm>
            <a:off x="3759200" y="2058000"/>
            <a:ext cx="4064000" cy="18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10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Tree>
    <p:extLst>
      <p:ext uri="{BB962C8B-B14F-4D97-AF65-F5344CB8AC3E}">
        <p14:creationId xmlns:p14="http://schemas.microsoft.com/office/powerpoint/2010/main" val="35217521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952400" y="574233"/>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6"/>
          <p:cNvSpPr txBox="1">
            <a:spLocks noGrp="1"/>
          </p:cNvSpPr>
          <p:nvPr>
            <p:ph type="title" idx="2"/>
          </p:nvPr>
        </p:nvSpPr>
        <p:spPr>
          <a:xfrm>
            <a:off x="2216000" y="2049133"/>
            <a:ext cx="35560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8" name="Google Shape;88;p16"/>
          <p:cNvSpPr txBox="1">
            <a:spLocks noGrp="1"/>
          </p:cNvSpPr>
          <p:nvPr>
            <p:ph type="title" idx="3" hasCustomPrompt="1"/>
          </p:nvPr>
        </p:nvSpPr>
        <p:spPr>
          <a:xfrm>
            <a:off x="1022500" y="2115900"/>
            <a:ext cx="1206400" cy="7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89" name="Google Shape;89;p16"/>
          <p:cNvSpPr txBox="1">
            <a:spLocks noGrp="1"/>
          </p:cNvSpPr>
          <p:nvPr>
            <p:ph type="subTitle" idx="1"/>
          </p:nvPr>
        </p:nvSpPr>
        <p:spPr>
          <a:xfrm>
            <a:off x="2216000" y="2578100"/>
            <a:ext cx="3035600" cy="7792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90" name="Google Shape;90;p16"/>
          <p:cNvSpPr txBox="1">
            <a:spLocks noGrp="1"/>
          </p:cNvSpPr>
          <p:nvPr>
            <p:ph type="title" idx="4"/>
          </p:nvPr>
        </p:nvSpPr>
        <p:spPr>
          <a:xfrm>
            <a:off x="2216000" y="4131933"/>
            <a:ext cx="35560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1" name="Google Shape;91;p16"/>
          <p:cNvSpPr txBox="1">
            <a:spLocks noGrp="1"/>
          </p:cNvSpPr>
          <p:nvPr>
            <p:ph type="title" idx="5" hasCustomPrompt="1"/>
          </p:nvPr>
        </p:nvSpPr>
        <p:spPr>
          <a:xfrm>
            <a:off x="1022300" y="4198700"/>
            <a:ext cx="1206400" cy="7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92" name="Google Shape;92;p16"/>
          <p:cNvSpPr txBox="1">
            <a:spLocks noGrp="1"/>
          </p:cNvSpPr>
          <p:nvPr>
            <p:ph type="subTitle" idx="6"/>
          </p:nvPr>
        </p:nvSpPr>
        <p:spPr>
          <a:xfrm>
            <a:off x="2216000" y="4660900"/>
            <a:ext cx="30356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6"/>
          <p:cNvSpPr txBox="1">
            <a:spLocks noGrp="1"/>
          </p:cNvSpPr>
          <p:nvPr>
            <p:ph type="title" idx="7"/>
          </p:nvPr>
        </p:nvSpPr>
        <p:spPr>
          <a:xfrm>
            <a:off x="7537300" y="2049133"/>
            <a:ext cx="36324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4" name="Google Shape;94;p16"/>
          <p:cNvSpPr txBox="1">
            <a:spLocks noGrp="1"/>
          </p:cNvSpPr>
          <p:nvPr>
            <p:ph type="title" idx="8" hasCustomPrompt="1"/>
          </p:nvPr>
        </p:nvSpPr>
        <p:spPr>
          <a:xfrm>
            <a:off x="6343500" y="2115900"/>
            <a:ext cx="1206400" cy="7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95" name="Google Shape;95;p16"/>
          <p:cNvSpPr txBox="1">
            <a:spLocks noGrp="1"/>
          </p:cNvSpPr>
          <p:nvPr>
            <p:ph type="subTitle" idx="9"/>
          </p:nvPr>
        </p:nvSpPr>
        <p:spPr>
          <a:xfrm>
            <a:off x="7537300" y="2578100"/>
            <a:ext cx="30356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6" name="Google Shape;96;p16"/>
          <p:cNvSpPr txBox="1">
            <a:spLocks noGrp="1"/>
          </p:cNvSpPr>
          <p:nvPr>
            <p:ph type="title" idx="13"/>
          </p:nvPr>
        </p:nvSpPr>
        <p:spPr>
          <a:xfrm>
            <a:off x="7537300" y="4131933"/>
            <a:ext cx="36324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7" name="Google Shape;97;p16"/>
          <p:cNvSpPr txBox="1">
            <a:spLocks noGrp="1"/>
          </p:cNvSpPr>
          <p:nvPr>
            <p:ph type="title" idx="14" hasCustomPrompt="1"/>
          </p:nvPr>
        </p:nvSpPr>
        <p:spPr>
          <a:xfrm>
            <a:off x="6343600" y="4198700"/>
            <a:ext cx="1206400" cy="7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98" name="Google Shape;98;p16"/>
          <p:cNvSpPr txBox="1">
            <a:spLocks noGrp="1"/>
          </p:cNvSpPr>
          <p:nvPr>
            <p:ph type="subTitle" idx="15"/>
          </p:nvPr>
        </p:nvSpPr>
        <p:spPr>
          <a:xfrm>
            <a:off x="7537300" y="4660900"/>
            <a:ext cx="30356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extLst>
      <p:ext uri="{BB962C8B-B14F-4D97-AF65-F5344CB8AC3E}">
        <p14:creationId xmlns:p14="http://schemas.microsoft.com/office/powerpoint/2010/main" val="31947796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952400" y="574233"/>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7"/>
          <p:cNvSpPr txBox="1">
            <a:spLocks noGrp="1"/>
          </p:cNvSpPr>
          <p:nvPr>
            <p:ph type="title" idx="2"/>
          </p:nvPr>
        </p:nvSpPr>
        <p:spPr>
          <a:xfrm>
            <a:off x="984376" y="3471533"/>
            <a:ext cx="19380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2" name="Google Shape;102;p17"/>
          <p:cNvSpPr txBox="1">
            <a:spLocks noGrp="1"/>
          </p:cNvSpPr>
          <p:nvPr>
            <p:ph type="title" idx="3" hasCustomPrompt="1"/>
          </p:nvPr>
        </p:nvSpPr>
        <p:spPr>
          <a:xfrm>
            <a:off x="984376" y="2804584"/>
            <a:ext cx="1206400" cy="779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103" name="Google Shape;103;p17"/>
          <p:cNvSpPr txBox="1">
            <a:spLocks noGrp="1"/>
          </p:cNvSpPr>
          <p:nvPr>
            <p:ph type="subTitle" idx="1"/>
          </p:nvPr>
        </p:nvSpPr>
        <p:spPr>
          <a:xfrm>
            <a:off x="984376" y="4406900"/>
            <a:ext cx="1654400" cy="1212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4" name="Google Shape;104;p17"/>
          <p:cNvSpPr txBox="1">
            <a:spLocks noGrp="1"/>
          </p:cNvSpPr>
          <p:nvPr>
            <p:ph type="title" idx="4"/>
          </p:nvPr>
        </p:nvSpPr>
        <p:spPr>
          <a:xfrm>
            <a:off x="6397376" y="3471533"/>
            <a:ext cx="19380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5" name="Google Shape;105;p17"/>
          <p:cNvSpPr txBox="1">
            <a:spLocks noGrp="1"/>
          </p:cNvSpPr>
          <p:nvPr>
            <p:ph type="title" idx="5" hasCustomPrompt="1"/>
          </p:nvPr>
        </p:nvSpPr>
        <p:spPr>
          <a:xfrm>
            <a:off x="6397376" y="2804584"/>
            <a:ext cx="1206400" cy="779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106" name="Google Shape;106;p17"/>
          <p:cNvSpPr txBox="1">
            <a:spLocks noGrp="1"/>
          </p:cNvSpPr>
          <p:nvPr>
            <p:ph type="subTitle" idx="6"/>
          </p:nvPr>
        </p:nvSpPr>
        <p:spPr>
          <a:xfrm>
            <a:off x="6397376" y="4406900"/>
            <a:ext cx="1654400" cy="1212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7" name="Google Shape;107;p17"/>
          <p:cNvSpPr txBox="1">
            <a:spLocks noGrp="1"/>
          </p:cNvSpPr>
          <p:nvPr>
            <p:ph type="title" idx="7"/>
          </p:nvPr>
        </p:nvSpPr>
        <p:spPr>
          <a:xfrm>
            <a:off x="3690876" y="3471533"/>
            <a:ext cx="19380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8" name="Google Shape;108;p17"/>
          <p:cNvSpPr txBox="1">
            <a:spLocks noGrp="1"/>
          </p:cNvSpPr>
          <p:nvPr>
            <p:ph type="title" idx="8" hasCustomPrompt="1"/>
          </p:nvPr>
        </p:nvSpPr>
        <p:spPr>
          <a:xfrm>
            <a:off x="3690876" y="2804584"/>
            <a:ext cx="1206400" cy="779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109" name="Google Shape;109;p17"/>
          <p:cNvSpPr txBox="1">
            <a:spLocks noGrp="1"/>
          </p:cNvSpPr>
          <p:nvPr>
            <p:ph type="subTitle" idx="9"/>
          </p:nvPr>
        </p:nvSpPr>
        <p:spPr>
          <a:xfrm>
            <a:off x="3690876" y="4406900"/>
            <a:ext cx="1619600" cy="1212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0" name="Google Shape;110;p17"/>
          <p:cNvSpPr txBox="1">
            <a:spLocks noGrp="1"/>
          </p:cNvSpPr>
          <p:nvPr>
            <p:ph type="title" idx="13"/>
          </p:nvPr>
        </p:nvSpPr>
        <p:spPr>
          <a:xfrm>
            <a:off x="9103876" y="3471533"/>
            <a:ext cx="20968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1" name="Google Shape;111;p17"/>
          <p:cNvSpPr txBox="1">
            <a:spLocks noGrp="1"/>
          </p:cNvSpPr>
          <p:nvPr>
            <p:ph type="title" idx="14" hasCustomPrompt="1"/>
          </p:nvPr>
        </p:nvSpPr>
        <p:spPr>
          <a:xfrm>
            <a:off x="9103876" y="2804584"/>
            <a:ext cx="1206400" cy="779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112" name="Google Shape;112;p17"/>
          <p:cNvSpPr txBox="1">
            <a:spLocks noGrp="1"/>
          </p:cNvSpPr>
          <p:nvPr>
            <p:ph type="subTitle" idx="15"/>
          </p:nvPr>
        </p:nvSpPr>
        <p:spPr>
          <a:xfrm>
            <a:off x="9103876" y="4406900"/>
            <a:ext cx="1690000" cy="1212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13" name="Google Shape;113;p17"/>
          <p:cNvGrpSpPr/>
          <p:nvPr/>
        </p:nvGrpSpPr>
        <p:grpSpPr>
          <a:xfrm>
            <a:off x="-34" y="0"/>
            <a:ext cx="12192027" cy="457200"/>
            <a:chOff x="-25" y="0"/>
            <a:chExt cx="9144020" cy="342900"/>
          </a:xfrm>
        </p:grpSpPr>
        <p:sp>
          <p:nvSpPr>
            <p:cNvPr id="114" name="Google Shape;114;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5" name="Google Shape;115;p17"/>
            <p:cNvGrpSpPr/>
            <p:nvPr/>
          </p:nvGrpSpPr>
          <p:grpSpPr>
            <a:xfrm>
              <a:off x="215975" y="111150"/>
              <a:ext cx="642950" cy="120600"/>
              <a:chOff x="215975" y="152625"/>
              <a:chExt cx="642950" cy="120600"/>
            </a:xfrm>
          </p:grpSpPr>
          <p:sp>
            <p:nvSpPr>
              <p:cNvPr id="116" name="Google Shape;116;p17"/>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7"/>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7"/>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427543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1864533" y="1974900"/>
            <a:ext cx="90768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18"/>
          <p:cNvSpPr txBox="1">
            <a:spLocks noGrp="1"/>
          </p:cNvSpPr>
          <p:nvPr>
            <p:ph type="title" idx="2"/>
          </p:nvPr>
        </p:nvSpPr>
        <p:spPr>
          <a:xfrm>
            <a:off x="1864523" y="4081133"/>
            <a:ext cx="25364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2" name="Google Shape;122;p18"/>
          <p:cNvSpPr txBox="1">
            <a:spLocks noGrp="1"/>
          </p:cNvSpPr>
          <p:nvPr>
            <p:ph type="subTitle" idx="1"/>
          </p:nvPr>
        </p:nvSpPr>
        <p:spPr>
          <a:xfrm>
            <a:off x="1864533" y="4610100"/>
            <a:ext cx="2536400" cy="1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3" name="Google Shape;123;p18"/>
          <p:cNvSpPr txBox="1">
            <a:spLocks noGrp="1"/>
          </p:cNvSpPr>
          <p:nvPr>
            <p:ph type="title" idx="3"/>
          </p:nvPr>
        </p:nvSpPr>
        <p:spPr>
          <a:xfrm>
            <a:off x="5083856" y="4081133"/>
            <a:ext cx="25364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4" name="Google Shape;124;p18"/>
          <p:cNvSpPr txBox="1">
            <a:spLocks noGrp="1"/>
          </p:cNvSpPr>
          <p:nvPr>
            <p:ph type="subTitle" idx="4"/>
          </p:nvPr>
        </p:nvSpPr>
        <p:spPr>
          <a:xfrm>
            <a:off x="5083867" y="4610100"/>
            <a:ext cx="2536400" cy="1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5" name="Google Shape;125;p18"/>
          <p:cNvSpPr txBox="1">
            <a:spLocks noGrp="1"/>
          </p:cNvSpPr>
          <p:nvPr>
            <p:ph type="title" idx="5"/>
          </p:nvPr>
        </p:nvSpPr>
        <p:spPr>
          <a:xfrm>
            <a:off x="8303256" y="4081133"/>
            <a:ext cx="25364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6" name="Google Shape;126;p18"/>
          <p:cNvSpPr txBox="1">
            <a:spLocks noGrp="1"/>
          </p:cNvSpPr>
          <p:nvPr>
            <p:ph type="subTitle" idx="6"/>
          </p:nvPr>
        </p:nvSpPr>
        <p:spPr>
          <a:xfrm>
            <a:off x="8303267" y="4610100"/>
            <a:ext cx="2536400" cy="1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extLst>
      <p:ext uri="{BB962C8B-B14F-4D97-AF65-F5344CB8AC3E}">
        <p14:creationId xmlns:p14="http://schemas.microsoft.com/office/powerpoint/2010/main" val="28677144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19"/>
          <p:cNvSpPr txBox="1">
            <a:spLocks noGrp="1"/>
          </p:cNvSpPr>
          <p:nvPr>
            <p:ph type="title" idx="2"/>
          </p:nvPr>
        </p:nvSpPr>
        <p:spPr>
          <a:xfrm>
            <a:off x="952400" y="4081133"/>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0" name="Google Shape;130;p19"/>
          <p:cNvSpPr txBox="1">
            <a:spLocks noGrp="1"/>
          </p:cNvSpPr>
          <p:nvPr>
            <p:ph type="subTitle" idx="1"/>
          </p:nvPr>
        </p:nvSpPr>
        <p:spPr>
          <a:xfrm>
            <a:off x="952400" y="4610100"/>
            <a:ext cx="3035600" cy="10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9"/>
          <p:cNvSpPr txBox="1">
            <a:spLocks noGrp="1"/>
          </p:cNvSpPr>
          <p:nvPr>
            <p:ph type="title" idx="3"/>
          </p:nvPr>
        </p:nvSpPr>
        <p:spPr>
          <a:xfrm>
            <a:off x="4578200" y="4081133"/>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2" name="Google Shape;132;p19"/>
          <p:cNvSpPr txBox="1">
            <a:spLocks noGrp="1"/>
          </p:cNvSpPr>
          <p:nvPr>
            <p:ph type="subTitle" idx="4"/>
          </p:nvPr>
        </p:nvSpPr>
        <p:spPr>
          <a:xfrm>
            <a:off x="4578200" y="4610100"/>
            <a:ext cx="3035600" cy="10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9"/>
          <p:cNvSpPr txBox="1">
            <a:spLocks noGrp="1"/>
          </p:cNvSpPr>
          <p:nvPr>
            <p:ph type="title" idx="5"/>
          </p:nvPr>
        </p:nvSpPr>
        <p:spPr>
          <a:xfrm>
            <a:off x="8204000" y="4081133"/>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4" name="Google Shape;134;p19"/>
          <p:cNvSpPr txBox="1">
            <a:spLocks noGrp="1"/>
          </p:cNvSpPr>
          <p:nvPr>
            <p:ph type="subTitle" idx="6"/>
          </p:nvPr>
        </p:nvSpPr>
        <p:spPr>
          <a:xfrm>
            <a:off x="8204000" y="4610100"/>
            <a:ext cx="3035600" cy="10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extLst>
      <p:ext uri="{BB962C8B-B14F-4D97-AF65-F5344CB8AC3E}">
        <p14:creationId xmlns:p14="http://schemas.microsoft.com/office/powerpoint/2010/main" val="33519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p:nvPr/>
        </p:nvSpPr>
        <p:spPr>
          <a:xfrm>
            <a:off x="-56213" y="-37480"/>
            <a:ext cx="12290000" cy="6932800"/>
          </a:xfrm>
          <a:prstGeom prst="rect">
            <a:avLst/>
          </a:prstGeom>
          <a:solidFill>
            <a:srgbClr val="364ABF">
              <a:alpha val="82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5"/>
          <p:cNvSpPr txBox="1">
            <a:spLocks noGrp="1"/>
          </p:cNvSpPr>
          <p:nvPr>
            <p:ph type="title"/>
          </p:nvPr>
        </p:nvSpPr>
        <p:spPr>
          <a:xfrm>
            <a:off x="810700" y="394633"/>
            <a:ext cx="97624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2800"/>
              <a:buNone/>
              <a:defRPr>
                <a:solidFill>
                  <a:schemeClr val="lt2"/>
                </a:solidFill>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a:endParaRPr/>
          </a:p>
        </p:txBody>
      </p:sp>
      <p:sp>
        <p:nvSpPr>
          <p:cNvPr id="21" name="Google Shape;21;p5"/>
          <p:cNvSpPr txBox="1">
            <a:spLocks noGrp="1"/>
          </p:cNvSpPr>
          <p:nvPr>
            <p:ph type="subTitle" idx="1"/>
          </p:nvPr>
        </p:nvSpPr>
        <p:spPr>
          <a:xfrm>
            <a:off x="3553000" y="4060100"/>
            <a:ext cx="2035200" cy="46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500"/>
              <a:buNone/>
              <a:defRPr sz="2133" b="1">
                <a:solidFill>
                  <a:schemeClr val="accent1"/>
                </a:solidFill>
              </a:defRPr>
            </a:lvl1pPr>
            <a:lvl2pPr lvl="1" algn="ctr" rtl="0">
              <a:lnSpc>
                <a:spcPct val="100000"/>
              </a:lnSpc>
              <a:spcBef>
                <a:spcPts val="0"/>
              </a:spcBef>
              <a:spcAft>
                <a:spcPts val="0"/>
              </a:spcAft>
              <a:buClr>
                <a:schemeClr val="accent1"/>
              </a:buClr>
              <a:buSzPts val="2800"/>
              <a:buNone/>
              <a:defRPr sz="3733">
                <a:solidFill>
                  <a:schemeClr val="accent1"/>
                </a:solidFill>
              </a:defRPr>
            </a:lvl2pPr>
            <a:lvl3pPr lvl="2" algn="ctr" rtl="0">
              <a:lnSpc>
                <a:spcPct val="100000"/>
              </a:lnSpc>
              <a:spcBef>
                <a:spcPts val="0"/>
              </a:spcBef>
              <a:spcAft>
                <a:spcPts val="0"/>
              </a:spcAft>
              <a:buClr>
                <a:schemeClr val="accent1"/>
              </a:buClr>
              <a:buSzPts val="2800"/>
              <a:buNone/>
              <a:defRPr sz="3733">
                <a:solidFill>
                  <a:schemeClr val="accent1"/>
                </a:solidFill>
              </a:defRPr>
            </a:lvl3pPr>
            <a:lvl4pPr lvl="3" algn="ctr" rtl="0">
              <a:lnSpc>
                <a:spcPct val="100000"/>
              </a:lnSpc>
              <a:spcBef>
                <a:spcPts val="0"/>
              </a:spcBef>
              <a:spcAft>
                <a:spcPts val="0"/>
              </a:spcAft>
              <a:buClr>
                <a:schemeClr val="accent1"/>
              </a:buClr>
              <a:buSzPts val="2800"/>
              <a:buNone/>
              <a:defRPr sz="3733">
                <a:solidFill>
                  <a:schemeClr val="accent1"/>
                </a:solidFill>
              </a:defRPr>
            </a:lvl4pPr>
            <a:lvl5pPr lvl="4" algn="ctr" rtl="0">
              <a:lnSpc>
                <a:spcPct val="100000"/>
              </a:lnSpc>
              <a:spcBef>
                <a:spcPts val="0"/>
              </a:spcBef>
              <a:spcAft>
                <a:spcPts val="0"/>
              </a:spcAft>
              <a:buClr>
                <a:schemeClr val="accent1"/>
              </a:buClr>
              <a:buSzPts val="2800"/>
              <a:buNone/>
              <a:defRPr sz="3733">
                <a:solidFill>
                  <a:schemeClr val="accent1"/>
                </a:solidFill>
              </a:defRPr>
            </a:lvl5pPr>
            <a:lvl6pPr lvl="5" algn="ctr" rtl="0">
              <a:lnSpc>
                <a:spcPct val="100000"/>
              </a:lnSpc>
              <a:spcBef>
                <a:spcPts val="0"/>
              </a:spcBef>
              <a:spcAft>
                <a:spcPts val="0"/>
              </a:spcAft>
              <a:buClr>
                <a:schemeClr val="accent1"/>
              </a:buClr>
              <a:buSzPts val="2800"/>
              <a:buNone/>
              <a:defRPr sz="3733">
                <a:solidFill>
                  <a:schemeClr val="accent1"/>
                </a:solidFill>
              </a:defRPr>
            </a:lvl6pPr>
            <a:lvl7pPr lvl="6" algn="ctr" rtl="0">
              <a:lnSpc>
                <a:spcPct val="100000"/>
              </a:lnSpc>
              <a:spcBef>
                <a:spcPts val="0"/>
              </a:spcBef>
              <a:spcAft>
                <a:spcPts val="0"/>
              </a:spcAft>
              <a:buClr>
                <a:schemeClr val="accent1"/>
              </a:buClr>
              <a:buSzPts val="2800"/>
              <a:buNone/>
              <a:defRPr sz="3733">
                <a:solidFill>
                  <a:schemeClr val="accent1"/>
                </a:solidFill>
              </a:defRPr>
            </a:lvl7pPr>
            <a:lvl8pPr lvl="7" algn="ctr" rtl="0">
              <a:lnSpc>
                <a:spcPct val="100000"/>
              </a:lnSpc>
              <a:spcBef>
                <a:spcPts val="0"/>
              </a:spcBef>
              <a:spcAft>
                <a:spcPts val="0"/>
              </a:spcAft>
              <a:buClr>
                <a:schemeClr val="accent1"/>
              </a:buClr>
              <a:buSzPts val="2800"/>
              <a:buNone/>
              <a:defRPr sz="3733">
                <a:solidFill>
                  <a:schemeClr val="accent1"/>
                </a:solidFill>
              </a:defRPr>
            </a:lvl8pPr>
            <a:lvl9pPr lvl="8" algn="ctr" rtl="0">
              <a:lnSpc>
                <a:spcPct val="100000"/>
              </a:lnSpc>
              <a:spcBef>
                <a:spcPts val="0"/>
              </a:spcBef>
              <a:spcAft>
                <a:spcPts val="0"/>
              </a:spcAft>
              <a:buClr>
                <a:schemeClr val="accent1"/>
              </a:buClr>
              <a:buSzPts val="2800"/>
              <a:buNone/>
              <a:defRPr sz="3733">
                <a:solidFill>
                  <a:schemeClr val="accent1"/>
                </a:solidFill>
              </a:defRPr>
            </a:lvl9pPr>
          </a:lstStyle>
          <a:p>
            <a:endParaRPr/>
          </a:p>
        </p:txBody>
      </p:sp>
      <p:sp>
        <p:nvSpPr>
          <p:cNvPr id="22" name="Google Shape;22;p5"/>
          <p:cNvSpPr txBox="1">
            <a:spLocks noGrp="1"/>
          </p:cNvSpPr>
          <p:nvPr>
            <p:ph type="subTitle" idx="2"/>
          </p:nvPr>
        </p:nvSpPr>
        <p:spPr>
          <a:xfrm>
            <a:off x="976983" y="2903081"/>
            <a:ext cx="4611200" cy="109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500"/>
              <a:buNone/>
              <a:defRPr sz="2000">
                <a:solidFill>
                  <a:schemeClr val="lt2"/>
                </a:solidFill>
              </a:defRPr>
            </a:lvl1pPr>
            <a:lvl2pPr lvl="1" algn="ctr" rtl="0">
              <a:lnSpc>
                <a:spcPct val="100000"/>
              </a:lnSpc>
              <a:spcBef>
                <a:spcPts val="0"/>
              </a:spcBef>
              <a:spcAft>
                <a:spcPts val="0"/>
              </a:spcAft>
              <a:buClr>
                <a:schemeClr val="lt2"/>
              </a:buClr>
              <a:buSzPts val="2800"/>
              <a:buNone/>
              <a:defRPr sz="3733">
                <a:solidFill>
                  <a:schemeClr val="lt2"/>
                </a:solidFill>
              </a:defRPr>
            </a:lvl2pPr>
            <a:lvl3pPr lvl="2" algn="ctr" rtl="0">
              <a:lnSpc>
                <a:spcPct val="100000"/>
              </a:lnSpc>
              <a:spcBef>
                <a:spcPts val="0"/>
              </a:spcBef>
              <a:spcAft>
                <a:spcPts val="0"/>
              </a:spcAft>
              <a:buClr>
                <a:schemeClr val="lt2"/>
              </a:buClr>
              <a:buSzPts val="2800"/>
              <a:buNone/>
              <a:defRPr sz="3733">
                <a:solidFill>
                  <a:schemeClr val="lt2"/>
                </a:solidFill>
              </a:defRPr>
            </a:lvl3pPr>
            <a:lvl4pPr lvl="3" algn="ctr" rtl="0">
              <a:lnSpc>
                <a:spcPct val="100000"/>
              </a:lnSpc>
              <a:spcBef>
                <a:spcPts val="0"/>
              </a:spcBef>
              <a:spcAft>
                <a:spcPts val="0"/>
              </a:spcAft>
              <a:buClr>
                <a:schemeClr val="lt2"/>
              </a:buClr>
              <a:buSzPts val="2800"/>
              <a:buNone/>
              <a:defRPr sz="3733">
                <a:solidFill>
                  <a:schemeClr val="lt2"/>
                </a:solidFill>
              </a:defRPr>
            </a:lvl4pPr>
            <a:lvl5pPr lvl="4" algn="ctr" rtl="0">
              <a:lnSpc>
                <a:spcPct val="100000"/>
              </a:lnSpc>
              <a:spcBef>
                <a:spcPts val="0"/>
              </a:spcBef>
              <a:spcAft>
                <a:spcPts val="0"/>
              </a:spcAft>
              <a:buClr>
                <a:schemeClr val="lt2"/>
              </a:buClr>
              <a:buSzPts val="2800"/>
              <a:buNone/>
              <a:defRPr sz="3733">
                <a:solidFill>
                  <a:schemeClr val="lt2"/>
                </a:solidFill>
              </a:defRPr>
            </a:lvl5pPr>
            <a:lvl6pPr lvl="5" algn="ctr" rtl="0">
              <a:lnSpc>
                <a:spcPct val="100000"/>
              </a:lnSpc>
              <a:spcBef>
                <a:spcPts val="0"/>
              </a:spcBef>
              <a:spcAft>
                <a:spcPts val="0"/>
              </a:spcAft>
              <a:buClr>
                <a:schemeClr val="lt2"/>
              </a:buClr>
              <a:buSzPts val="2800"/>
              <a:buNone/>
              <a:defRPr sz="3733">
                <a:solidFill>
                  <a:schemeClr val="lt2"/>
                </a:solidFill>
              </a:defRPr>
            </a:lvl6pPr>
            <a:lvl7pPr lvl="6" algn="ctr" rtl="0">
              <a:lnSpc>
                <a:spcPct val="100000"/>
              </a:lnSpc>
              <a:spcBef>
                <a:spcPts val="0"/>
              </a:spcBef>
              <a:spcAft>
                <a:spcPts val="0"/>
              </a:spcAft>
              <a:buClr>
                <a:schemeClr val="lt2"/>
              </a:buClr>
              <a:buSzPts val="2800"/>
              <a:buNone/>
              <a:defRPr sz="3733">
                <a:solidFill>
                  <a:schemeClr val="lt2"/>
                </a:solidFill>
              </a:defRPr>
            </a:lvl7pPr>
            <a:lvl8pPr lvl="7" algn="ctr" rtl="0">
              <a:lnSpc>
                <a:spcPct val="100000"/>
              </a:lnSpc>
              <a:spcBef>
                <a:spcPts val="0"/>
              </a:spcBef>
              <a:spcAft>
                <a:spcPts val="0"/>
              </a:spcAft>
              <a:buClr>
                <a:schemeClr val="lt2"/>
              </a:buClr>
              <a:buSzPts val="2800"/>
              <a:buNone/>
              <a:defRPr sz="3733">
                <a:solidFill>
                  <a:schemeClr val="lt2"/>
                </a:solidFill>
              </a:defRPr>
            </a:lvl8pPr>
            <a:lvl9pPr lvl="8" algn="ctr" rtl="0">
              <a:lnSpc>
                <a:spcPct val="100000"/>
              </a:lnSpc>
              <a:spcBef>
                <a:spcPts val="0"/>
              </a:spcBef>
              <a:spcAft>
                <a:spcPts val="0"/>
              </a:spcAft>
              <a:buClr>
                <a:schemeClr val="lt2"/>
              </a:buClr>
              <a:buSzPts val="2800"/>
              <a:buNone/>
              <a:defRPr sz="3733">
                <a:solidFill>
                  <a:schemeClr val="lt2"/>
                </a:solidFill>
              </a:defRPr>
            </a:lvl9pPr>
          </a:lstStyle>
          <a:p>
            <a:endParaRPr/>
          </a:p>
        </p:txBody>
      </p:sp>
      <p:sp>
        <p:nvSpPr>
          <p:cNvPr id="23" name="Google Shape;23;p5"/>
          <p:cNvSpPr txBox="1">
            <a:spLocks noGrp="1"/>
          </p:cNvSpPr>
          <p:nvPr>
            <p:ph type="subTitle" idx="3"/>
          </p:nvPr>
        </p:nvSpPr>
        <p:spPr>
          <a:xfrm>
            <a:off x="6646633" y="4060100"/>
            <a:ext cx="2035200" cy="4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500"/>
              <a:buNone/>
              <a:defRPr sz="2133" b="1">
                <a:solidFill>
                  <a:schemeClr val="accent1"/>
                </a:solidFill>
              </a:defRPr>
            </a:lvl1pPr>
            <a:lvl2pPr lvl="1" rtl="0">
              <a:lnSpc>
                <a:spcPct val="100000"/>
              </a:lnSpc>
              <a:spcBef>
                <a:spcPts val="0"/>
              </a:spcBef>
              <a:spcAft>
                <a:spcPts val="0"/>
              </a:spcAft>
              <a:buClr>
                <a:schemeClr val="accent1"/>
              </a:buClr>
              <a:buSzPts val="2800"/>
              <a:buNone/>
              <a:defRPr sz="3733">
                <a:solidFill>
                  <a:schemeClr val="accent1"/>
                </a:solidFill>
              </a:defRPr>
            </a:lvl2pPr>
            <a:lvl3pPr lvl="2" rtl="0">
              <a:lnSpc>
                <a:spcPct val="100000"/>
              </a:lnSpc>
              <a:spcBef>
                <a:spcPts val="0"/>
              </a:spcBef>
              <a:spcAft>
                <a:spcPts val="0"/>
              </a:spcAft>
              <a:buClr>
                <a:schemeClr val="accent1"/>
              </a:buClr>
              <a:buSzPts val="2800"/>
              <a:buNone/>
              <a:defRPr sz="3733">
                <a:solidFill>
                  <a:schemeClr val="accent1"/>
                </a:solidFill>
              </a:defRPr>
            </a:lvl3pPr>
            <a:lvl4pPr lvl="3" rtl="0">
              <a:lnSpc>
                <a:spcPct val="100000"/>
              </a:lnSpc>
              <a:spcBef>
                <a:spcPts val="0"/>
              </a:spcBef>
              <a:spcAft>
                <a:spcPts val="0"/>
              </a:spcAft>
              <a:buClr>
                <a:schemeClr val="accent1"/>
              </a:buClr>
              <a:buSzPts val="2800"/>
              <a:buNone/>
              <a:defRPr sz="3733">
                <a:solidFill>
                  <a:schemeClr val="accent1"/>
                </a:solidFill>
              </a:defRPr>
            </a:lvl4pPr>
            <a:lvl5pPr lvl="4" rtl="0">
              <a:lnSpc>
                <a:spcPct val="100000"/>
              </a:lnSpc>
              <a:spcBef>
                <a:spcPts val="0"/>
              </a:spcBef>
              <a:spcAft>
                <a:spcPts val="0"/>
              </a:spcAft>
              <a:buClr>
                <a:schemeClr val="accent1"/>
              </a:buClr>
              <a:buSzPts val="2800"/>
              <a:buNone/>
              <a:defRPr sz="3733">
                <a:solidFill>
                  <a:schemeClr val="accent1"/>
                </a:solidFill>
              </a:defRPr>
            </a:lvl5pPr>
            <a:lvl6pPr lvl="5" rtl="0">
              <a:lnSpc>
                <a:spcPct val="100000"/>
              </a:lnSpc>
              <a:spcBef>
                <a:spcPts val="0"/>
              </a:spcBef>
              <a:spcAft>
                <a:spcPts val="0"/>
              </a:spcAft>
              <a:buClr>
                <a:schemeClr val="accent1"/>
              </a:buClr>
              <a:buSzPts val="2800"/>
              <a:buNone/>
              <a:defRPr sz="3733">
                <a:solidFill>
                  <a:schemeClr val="accent1"/>
                </a:solidFill>
              </a:defRPr>
            </a:lvl6pPr>
            <a:lvl7pPr lvl="6" rtl="0">
              <a:lnSpc>
                <a:spcPct val="100000"/>
              </a:lnSpc>
              <a:spcBef>
                <a:spcPts val="0"/>
              </a:spcBef>
              <a:spcAft>
                <a:spcPts val="0"/>
              </a:spcAft>
              <a:buClr>
                <a:schemeClr val="accent1"/>
              </a:buClr>
              <a:buSzPts val="2800"/>
              <a:buNone/>
              <a:defRPr sz="3733">
                <a:solidFill>
                  <a:schemeClr val="accent1"/>
                </a:solidFill>
              </a:defRPr>
            </a:lvl7pPr>
            <a:lvl8pPr lvl="7" rtl="0">
              <a:lnSpc>
                <a:spcPct val="100000"/>
              </a:lnSpc>
              <a:spcBef>
                <a:spcPts val="0"/>
              </a:spcBef>
              <a:spcAft>
                <a:spcPts val="0"/>
              </a:spcAft>
              <a:buClr>
                <a:schemeClr val="accent1"/>
              </a:buClr>
              <a:buSzPts val="2800"/>
              <a:buNone/>
              <a:defRPr sz="3733">
                <a:solidFill>
                  <a:schemeClr val="accent1"/>
                </a:solidFill>
              </a:defRPr>
            </a:lvl8pPr>
            <a:lvl9pPr lvl="8" rtl="0">
              <a:lnSpc>
                <a:spcPct val="100000"/>
              </a:lnSpc>
              <a:spcBef>
                <a:spcPts val="0"/>
              </a:spcBef>
              <a:spcAft>
                <a:spcPts val="0"/>
              </a:spcAft>
              <a:buClr>
                <a:schemeClr val="accent1"/>
              </a:buClr>
              <a:buSzPts val="2800"/>
              <a:buNone/>
              <a:defRPr sz="3733">
                <a:solidFill>
                  <a:schemeClr val="accent1"/>
                </a:solidFill>
              </a:defRPr>
            </a:lvl9pPr>
          </a:lstStyle>
          <a:p>
            <a:endParaRPr/>
          </a:p>
        </p:txBody>
      </p:sp>
      <p:sp>
        <p:nvSpPr>
          <p:cNvPr id="24" name="Google Shape;24;p5"/>
          <p:cNvSpPr txBox="1">
            <a:spLocks noGrp="1"/>
          </p:cNvSpPr>
          <p:nvPr>
            <p:ph type="subTitle" idx="4"/>
          </p:nvPr>
        </p:nvSpPr>
        <p:spPr>
          <a:xfrm>
            <a:off x="6646649" y="2903081"/>
            <a:ext cx="4611200" cy="10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500"/>
              <a:buNone/>
              <a:defRPr sz="2000">
                <a:solidFill>
                  <a:schemeClr val="lt2"/>
                </a:solidFill>
              </a:defRPr>
            </a:lvl1pPr>
            <a:lvl2pPr lvl="1" rtl="0">
              <a:lnSpc>
                <a:spcPct val="100000"/>
              </a:lnSpc>
              <a:spcBef>
                <a:spcPts val="0"/>
              </a:spcBef>
              <a:spcAft>
                <a:spcPts val="0"/>
              </a:spcAft>
              <a:buClr>
                <a:schemeClr val="lt2"/>
              </a:buClr>
              <a:buSzPts val="2800"/>
              <a:buNone/>
              <a:defRPr sz="3733">
                <a:solidFill>
                  <a:schemeClr val="lt2"/>
                </a:solidFill>
              </a:defRPr>
            </a:lvl2pPr>
            <a:lvl3pPr lvl="2" rtl="0">
              <a:lnSpc>
                <a:spcPct val="100000"/>
              </a:lnSpc>
              <a:spcBef>
                <a:spcPts val="0"/>
              </a:spcBef>
              <a:spcAft>
                <a:spcPts val="0"/>
              </a:spcAft>
              <a:buClr>
                <a:schemeClr val="lt2"/>
              </a:buClr>
              <a:buSzPts val="2800"/>
              <a:buNone/>
              <a:defRPr sz="3733">
                <a:solidFill>
                  <a:schemeClr val="lt2"/>
                </a:solidFill>
              </a:defRPr>
            </a:lvl3pPr>
            <a:lvl4pPr lvl="3" rtl="0">
              <a:lnSpc>
                <a:spcPct val="100000"/>
              </a:lnSpc>
              <a:spcBef>
                <a:spcPts val="0"/>
              </a:spcBef>
              <a:spcAft>
                <a:spcPts val="0"/>
              </a:spcAft>
              <a:buClr>
                <a:schemeClr val="lt2"/>
              </a:buClr>
              <a:buSzPts val="2800"/>
              <a:buNone/>
              <a:defRPr sz="3733">
                <a:solidFill>
                  <a:schemeClr val="lt2"/>
                </a:solidFill>
              </a:defRPr>
            </a:lvl4pPr>
            <a:lvl5pPr lvl="4" rtl="0">
              <a:lnSpc>
                <a:spcPct val="100000"/>
              </a:lnSpc>
              <a:spcBef>
                <a:spcPts val="0"/>
              </a:spcBef>
              <a:spcAft>
                <a:spcPts val="0"/>
              </a:spcAft>
              <a:buClr>
                <a:schemeClr val="lt2"/>
              </a:buClr>
              <a:buSzPts val="2800"/>
              <a:buNone/>
              <a:defRPr sz="3733">
                <a:solidFill>
                  <a:schemeClr val="lt2"/>
                </a:solidFill>
              </a:defRPr>
            </a:lvl5pPr>
            <a:lvl6pPr lvl="5" rtl="0">
              <a:lnSpc>
                <a:spcPct val="100000"/>
              </a:lnSpc>
              <a:spcBef>
                <a:spcPts val="0"/>
              </a:spcBef>
              <a:spcAft>
                <a:spcPts val="0"/>
              </a:spcAft>
              <a:buClr>
                <a:schemeClr val="lt2"/>
              </a:buClr>
              <a:buSzPts val="2800"/>
              <a:buNone/>
              <a:defRPr sz="3733">
                <a:solidFill>
                  <a:schemeClr val="lt2"/>
                </a:solidFill>
              </a:defRPr>
            </a:lvl6pPr>
            <a:lvl7pPr lvl="6" rtl="0">
              <a:lnSpc>
                <a:spcPct val="100000"/>
              </a:lnSpc>
              <a:spcBef>
                <a:spcPts val="0"/>
              </a:spcBef>
              <a:spcAft>
                <a:spcPts val="0"/>
              </a:spcAft>
              <a:buClr>
                <a:schemeClr val="lt2"/>
              </a:buClr>
              <a:buSzPts val="2800"/>
              <a:buNone/>
              <a:defRPr sz="3733">
                <a:solidFill>
                  <a:schemeClr val="lt2"/>
                </a:solidFill>
              </a:defRPr>
            </a:lvl7pPr>
            <a:lvl8pPr lvl="7" rtl="0">
              <a:lnSpc>
                <a:spcPct val="100000"/>
              </a:lnSpc>
              <a:spcBef>
                <a:spcPts val="0"/>
              </a:spcBef>
              <a:spcAft>
                <a:spcPts val="0"/>
              </a:spcAft>
              <a:buClr>
                <a:schemeClr val="lt2"/>
              </a:buClr>
              <a:buSzPts val="2800"/>
              <a:buNone/>
              <a:defRPr sz="3733">
                <a:solidFill>
                  <a:schemeClr val="lt2"/>
                </a:solidFill>
              </a:defRPr>
            </a:lvl8pPr>
            <a:lvl9pPr lvl="8" rtl="0">
              <a:lnSpc>
                <a:spcPct val="100000"/>
              </a:lnSpc>
              <a:spcBef>
                <a:spcPts val="0"/>
              </a:spcBef>
              <a:spcAft>
                <a:spcPts val="0"/>
              </a:spcAft>
              <a:buClr>
                <a:schemeClr val="lt2"/>
              </a:buClr>
              <a:buSzPts val="2800"/>
              <a:buNone/>
              <a:defRPr sz="3733">
                <a:solidFill>
                  <a:schemeClr val="lt2"/>
                </a:solidFill>
              </a:defRPr>
            </a:lvl9pPr>
          </a:lstStyle>
          <a:p>
            <a:endParaRPr/>
          </a:p>
        </p:txBody>
      </p:sp>
      <p:sp>
        <p:nvSpPr>
          <p:cNvPr id="25" name="Google Shape;25;p5"/>
          <p:cNvSpPr/>
          <p:nvPr/>
        </p:nvSpPr>
        <p:spPr>
          <a:xfrm>
            <a:off x="-206952" y="2342437"/>
            <a:ext cx="6011200" cy="2461200"/>
          </a:xfrm>
          <a:prstGeom prst="rect">
            <a:avLst/>
          </a:prstGeom>
          <a:noFill/>
          <a:ln w="28575" cap="flat" cmpd="sng">
            <a:solidFill>
              <a:schemeClr val="accent5"/>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2"/>
                </a:solidFill>
              </a:rPr>
              <a:t> </a:t>
            </a:r>
            <a:endParaRPr sz="2400">
              <a:solidFill>
                <a:schemeClr val="accent2"/>
              </a:solidFill>
            </a:endParaRPr>
          </a:p>
        </p:txBody>
      </p:sp>
      <p:sp>
        <p:nvSpPr>
          <p:cNvPr id="26" name="Google Shape;26;p5"/>
          <p:cNvSpPr/>
          <p:nvPr/>
        </p:nvSpPr>
        <p:spPr>
          <a:xfrm>
            <a:off x="6378219" y="2342437"/>
            <a:ext cx="6011200" cy="2461200"/>
          </a:xfrm>
          <a:prstGeom prst="rect">
            <a:avLst/>
          </a:prstGeom>
          <a:noFill/>
          <a:ln w="28575" cap="flat" cmpd="sng">
            <a:solidFill>
              <a:schemeClr val="accent5"/>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2"/>
                </a:solidFill>
              </a:rPr>
              <a:t> </a:t>
            </a:r>
            <a:endParaRPr sz="2400">
              <a:solidFill>
                <a:schemeClr val="accent2"/>
              </a:solidFill>
            </a:endParaRPr>
          </a:p>
        </p:txBody>
      </p:sp>
    </p:spTree>
    <p:extLst>
      <p:ext uri="{BB962C8B-B14F-4D97-AF65-F5344CB8AC3E}">
        <p14:creationId xmlns:p14="http://schemas.microsoft.com/office/powerpoint/2010/main" val="2463300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20"/>
          <p:cNvSpPr txBox="1">
            <a:spLocks noGrp="1"/>
          </p:cNvSpPr>
          <p:nvPr>
            <p:ph type="title" idx="2"/>
          </p:nvPr>
        </p:nvSpPr>
        <p:spPr>
          <a:xfrm>
            <a:off x="1038251" y="2577167"/>
            <a:ext cx="288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8" name="Google Shape;138;p20"/>
          <p:cNvSpPr txBox="1">
            <a:spLocks noGrp="1"/>
          </p:cNvSpPr>
          <p:nvPr>
            <p:ph type="subTitle" idx="1"/>
          </p:nvPr>
        </p:nvSpPr>
        <p:spPr>
          <a:xfrm>
            <a:off x="1038251" y="4598967"/>
            <a:ext cx="2885600" cy="10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9" name="Google Shape;139;p20"/>
          <p:cNvSpPr txBox="1">
            <a:spLocks noGrp="1"/>
          </p:cNvSpPr>
          <p:nvPr>
            <p:ph type="title" idx="3"/>
          </p:nvPr>
        </p:nvSpPr>
        <p:spPr>
          <a:xfrm>
            <a:off x="4624700" y="2577167"/>
            <a:ext cx="288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0" name="Google Shape;140;p20"/>
          <p:cNvSpPr txBox="1">
            <a:spLocks noGrp="1"/>
          </p:cNvSpPr>
          <p:nvPr>
            <p:ph type="subTitle" idx="4"/>
          </p:nvPr>
        </p:nvSpPr>
        <p:spPr>
          <a:xfrm>
            <a:off x="4624700" y="4598967"/>
            <a:ext cx="2885600" cy="10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1" name="Google Shape;141;p20"/>
          <p:cNvSpPr txBox="1">
            <a:spLocks noGrp="1"/>
          </p:cNvSpPr>
          <p:nvPr>
            <p:ph type="title" idx="5"/>
          </p:nvPr>
        </p:nvSpPr>
        <p:spPr>
          <a:xfrm>
            <a:off x="8214337" y="2577167"/>
            <a:ext cx="288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2" name="Google Shape;142;p20"/>
          <p:cNvSpPr txBox="1">
            <a:spLocks noGrp="1"/>
          </p:cNvSpPr>
          <p:nvPr>
            <p:ph type="subTitle" idx="6"/>
          </p:nvPr>
        </p:nvSpPr>
        <p:spPr>
          <a:xfrm>
            <a:off x="8214337" y="4598967"/>
            <a:ext cx="2885600" cy="10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extLst>
      <p:ext uri="{BB962C8B-B14F-4D97-AF65-F5344CB8AC3E}">
        <p14:creationId xmlns:p14="http://schemas.microsoft.com/office/powerpoint/2010/main" val="41360848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21"/>
          <p:cNvSpPr txBox="1">
            <a:spLocks noGrp="1"/>
          </p:cNvSpPr>
          <p:nvPr>
            <p:ph type="title" idx="2"/>
          </p:nvPr>
        </p:nvSpPr>
        <p:spPr>
          <a:xfrm>
            <a:off x="7621500" y="4745567"/>
            <a:ext cx="3635200" cy="6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6" name="Google Shape;146;p21"/>
          <p:cNvSpPr txBox="1">
            <a:spLocks noGrp="1"/>
          </p:cNvSpPr>
          <p:nvPr>
            <p:ph type="subTitle" idx="1"/>
          </p:nvPr>
        </p:nvSpPr>
        <p:spPr>
          <a:xfrm>
            <a:off x="7621500" y="5274533"/>
            <a:ext cx="3635200" cy="10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7" name="Google Shape;147;p21"/>
          <p:cNvSpPr txBox="1">
            <a:spLocks noGrp="1"/>
          </p:cNvSpPr>
          <p:nvPr>
            <p:ph type="title" idx="3"/>
          </p:nvPr>
        </p:nvSpPr>
        <p:spPr>
          <a:xfrm>
            <a:off x="7621512" y="2984600"/>
            <a:ext cx="3635200" cy="6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8" name="Google Shape;148;p21"/>
          <p:cNvSpPr txBox="1">
            <a:spLocks noGrp="1"/>
          </p:cNvSpPr>
          <p:nvPr>
            <p:ph type="subTitle" idx="4"/>
          </p:nvPr>
        </p:nvSpPr>
        <p:spPr>
          <a:xfrm>
            <a:off x="7621512" y="3513567"/>
            <a:ext cx="3635200" cy="10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9" name="Google Shape;149;p21"/>
          <p:cNvSpPr txBox="1">
            <a:spLocks noGrp="1"/>
          </p:cNvSpPr>
          <p:nvPr>
            <p:ph type="title" idx="5"/>
          </p:nvPr>
        </p:nvSpPr>
        <p:spPr>
          <a:xfrm>
            <a:off x="7621491" y="1223633"/>
            <a:ext cx="3635200" cy="6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50" name="Google Shape;150;p21"/>
          <p:cNvSpPr txBox="1">
            <a:spLocks noGrp="1"/>
          </p:cNvSpPr>
          <p:nvPr>
            <p:ph type="subTitle" idx="6"/>
          </p:nvPr>
        </p:nvSpPr>
        <p:spPr>
          <a:xfrm>
            <a:off x="7621491" y="1752600"/>
            <a:ext cx="3635200" cy="10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51" name="Google Shape;151;p21"/>
          <p:cNvGrpSpPr/>
          <p:nvPr/>
        </p:nvGrpSpPr>
        <p:grpSpPr>
          <a:xfrm>
            <a:off x="-34" y="0"/>
            <a:ext cx="12192027" cy="457200"/>
            <a:chOff x="-25" y="0"/>
            <a:chExt cx="9144020" cy="342900"/>
          </a:xfrm>
        </p:grpSpPr>
        <p:sp>
          <p:nvSpPr>
            <p:cNvPr id="152" name="Google Shape;152;p2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3" name="Google Shape;153;p21"/>
            <p:cNvGrpSpPr/>
            <p:nvPr/>
          </p:nvGrpSpPr>
          <p:grpSpPr>
            <a:xfrm>
              <a:off x="215975" y="111150"/>
              <a:ext cx="642950" cy="120600"/>
              <a:chOff x="215975" y="152625"/>
              <a:chExt cx="642950" cy="120600"/>
            </a:xfrm>
          </p:grpSpPr>
          <p:sp>
            <p:nvSpPr>
              <p:cNvPr id="154" name="Google Shape;154;p21"/>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21"/>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21"/>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4800410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1659133" y="4893933"/>
            <a:ext cx="28060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59" name="Google Shape;159;p22"/>
          <p:cNvSpPr txBox="1">
            <a:spLocks noGrp="1"/>
          </p:cNvSpPr>
          <p:nvPr>
            <p:ph type="subTitle" idx="1"/>
          </p:nvPr>
        </p:nvSpPr>
        <p:spPr>
          <a:xfrm>
            <a:off x="1659133" y="5422900"/>
            <a:ext cx="2806000" cy="73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0" name="Google Shape;160;p22"/>
          <p:cNvSpPr txBox="1">
            <a:spLocks noGrp="1"/>
          </p:cNvSpPr>
          <p:nvPr>
            <p:ph type="title" idx="2"/>
          </p:nvPr>
        </p:nvSpPr>
        <p:spPr>
          <a:xfrm>
            <a:off x="4697633" y="4893933"/>
            <a:ext cx="28060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1" name="Google Shape;161;p22"/>
          <p:cNvSpPr txBox="1">
            <a:spLocks noGrp="1"/>
          </p:cNvSpPr>
          <p:nvPr>
            <p:ph type="subTitle" idx="3"/>
          </p:nvPr>
        </p:nvSpPr>
        <p:spPr>
          <a:xfrm>
            <a:off x="4697633" y="5422900"/>
            <a:ext cx="2806000" cy="73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2" name="Google Shape;162;p22"/>
          <p:cNvSpPr txBox="1">
            <a:spLocks noGrp="1"/>
          </p:cNvSpPr>
          <p:nvPr>
            <p:ph type="title" idx="4"/>
          </p:nvPr>
        </p:nvSpPr>
        <p:spPr>
          <a:xfrm>
            <a:off x="7736135" y="4893933"/>
            <a:ext cx="28060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3" name="Google Shape;163;p22"/>
          <p:cNvSpPr txBox="1">
            <a:spLocks noGrp="1"/>
          </p:cNvSpPr>
          <p:nvPr>
            <p:ph type="subTitle" idx="5"/>
          </p:nvPr>
        </p:nvSpPr>
        <p:spPr>
          <a:xfrm>
            <a:off x="7736133" y="5422900"/>
            <a:ext cx="2806000" cy="73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4" name="Google Shape;164;p22"/>
          <p:cNvSpPr txBox="1">
            <a:spLocks noGrp="1"/>
          </p:cNvSpPr>
          <p:nvPr>
            <p:ph type="title" idx="6"/>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5" name="Google Shape;165;p22"/>
          <p:cNvGrpSpPr/>
          <p:nvPr/>
        </p:nvGrpSpPr>
        <p:grpSpPr>
          <a:xfrm>
            <a:off x="-34" y="0"/>
            <a:ext cx="12192027" cy="457200"/>
            <a:chOff x="-25" y="0"/>
            <a:chExt cx="9144020" cy="342900"/>
          </a:xfrm>
        </p:grpSpPr>
        <p:sp>
          <p:nvSpPr>
            <p:cNvPr id="166" name="Google Shape;166;p22"/>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7" name="Google Shape;167;p22"/>
            <p:cNvGrpSpPr/>
            <p:nvPr/>
          </p:nvGrpSpPr>
          <p:grpSpPr>
            <a:xfrm>
              <a:off x="215975" y="111150"/>
              <a:ext cx="642950" cy="120600"/>
              <a:chOff x="215975" y="152625"/>
              <a:chExt cx="642950" cy="120600"/>
            </a:xfrm>
          </p:grpSpPr>
          <p:sp>
            <p:nvSpPr>
              <p:cNvPr id="168" name="Google Shape;168;p2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2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2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4945491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5">
  <p:cSld name="Title and three columns 5">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2104896" y="2760333"/>
            <a:ext cx="17804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73" name="Google Shape;173;p23"/>
          <p:cNvSpPr txBox="1">
            <a:spLocks noGrp="1"/>
          </p:cNvSpPr>
          <p:nvPr>
            <p:ph type="subTitle" idx="1"/>
          </p:nvPr>
        </p:nvSpPr>
        <p:spPr>
          <a:xfrm>
            <a:off x="4115291" y="2760333"/>
            <a:ext cx="2586000" cy="624000"/>
          </a:xfrm>
          <a:prstGeom prst="rect">
            <a:avLst/>
          </a:prstGeom>
        </p:spPr>
        <p:txBody>
          <a:bodyPr spcFirstLastPara="1" wrap="square" lIns="91425" tIns="91425" rIns="91425" bIns="91425" anchor="ctr"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4" name="Google Shape;174;p23"/>
          <p:cNvSpPr txBox="1">
            <a:spLocks noGrp="1"/>
          </p:cNvSpPr>
          <p:nvPr>
            <p:ph type="title" idx="2"/>
          </p:nvPr>
        </p:nvSpPr>
        <p:spPr>
          <a:xfrm>
            <a:off x="5675683" y="5027500"/>
            <a:ext cx="17804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75" name="Google Shape;175;p23"/>
          <p:cNvSpPr txBox="1">
            <a:spLocks noGrp="1"/>
          </p:cNvSpPr>
          <p:nvPr>
            <p:ph type="subTitle" idx="3"/>
          </p:nvPr>
        </p:nvSpPr>
        <p:spPr>
          <a:xfrm>
            <a:off x="7727297" y="5027500"/>
            <a:ext cx="2586000" cy="624000"/>
          </a:xfrm>
          <a:prstGeom prst="rect">
            <a:avLst/>
          </a:prstGeom>
        </p:spPr>
        <p:txBody>
          <a:bodyPr spcFirstLastPara="1" wrap="square" lIns="91425" tIns="91425" rIns="91425" bIns="91425" anchor="ctr"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6" name="Google Shape;176;p23"/>
          <p:cNvSpPr txBox="1">
            <a:spLocks noGrp="1"/>
          </p:cNvSpPr>
          <p:nvPr>
            <p:ph type="title" idx="4"/>
          </p:nvPr>
        </p:nvSpPr>
        <p:spPr>
          <a:xfrm>
            <a:off x="3888431" y="3884500"/>
            <a:ext cx="17804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77" name="Google Shape;177;p23"/>
          <p:cNvSpPr txBox="1">
            <a:spLocks noGrp="1"/>
          </p:cNvSpPr>
          <p:nvPr>
            <p:ph type="subTitle" idx="5"/>
          </p:nvPr>
        </p:nvSpPr>
        <p:spPr>
          <a:xfrm>
            <a:off x="5944136" y="3884500"/>
            <a:ext cx="2586000" cy="624000"/>
          </a:xfrm>
          <a:prstGeom prst="rect">
            <a:avLst/>
          </a:prstGeom>
        </p:spPr>
        <p:txBody>
          <a:bodyPr spcFirstLastPara="1" wrap="square" lIns="91425" tIns="91425" rIns="91425" bIns="91425" anchor="ctr"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8" name="Google Shape;178;p23"/>
          <p:cNvSpPr txBox="1">
            <a:spLocks noGrp="1"/>
          </p:cNvSpPr>
          <p:nvPr>
            <p:ph type="title" idx="6"/>
          </p:nvPr>
        </p:nvSpPr>
        <p:spPr>
          <a:xfrm>
            <a:off x="952400" y="11392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23"/>
          <p:cNvSpPr txBox="1">
            <a:spLocks noGrp="1"/>
          </p:cNvSpPr>
          <p:nvPr>
            <p:ph type="title" idx="7" hasCustomPrompt="1"/>
          </p:nvPr>
        </p:nvSpPr>
        <p:spPr>
          <a:xfrm>
            <a:off x="898627" y="2760333"/>
            <a:ext cx="1206400" cy="62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180" name="Google Shape;180;p23"/>
          <p:cNvSpPr txBox="1">
            <a:spLocks noGrp="1"/>
          </p:cNvSpPr>
          <p:nvPr>
            <p:ph type="title" idx="8" hasCustomPrompt="1"/>
          </p:nvPr>
        </p:nvSpPr>
        <p:spPr>
          <a:xfrm>
            <a:off x="2681933" y="3884500"/>
            <a:ext cx="1206400" cy="62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181" name="Google Shape;181;p23"/>
          <p:cNvSpPr txBox="1">
            <a:spLocks noGrp="1"/>
          </p:cNvSpPr>
          <p:nvPr>
            <p:ph type="title" idx="9" hasCustomPrompt="1"/>
          </p:nvPr>
        </p:nvSpPr>
        <p:spPr>
          <a:xfrm>
            <a:off x="4478615" y="5027500"/>
            <a:ext cx="1206400" cy="62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Tree>
    <p:extLst>
      <p:ext uri="{BB962C8B-B14F-4D97-AF65-F5344CB8AC3E}">
        <p14:creationId xmlns:p14="http://schemas.microsoft.com/office/powerpoint/2010/main" val="30643482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title" idx="2"/>
          </p:nvPr>
        </p:nvSpPr>
        <p:spPr>
          <a:xfrm>
            <a:off x="2352500" y="2049133"/>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85" name="Google Shape;185;p24"/>
          <p:cNvSpPr txBox="1">
            <a:spLocks noGrp="1"/>
          </p:cNvSpPr>
          <p:nvPr>
            <p:ph type="subTitle" idx="1"/>
          </p:nvPr>
        </p:nvSpPr>
        <p:spPr>
          <a:xfrm>
            <a:off x="2352500" y="2578100"/>
            <a:ext cx="3035600" cy="706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86" name="Google Shape;186;p24"/>
          <p:cNvSpPr txBox="1">
            <a:spLocks noGrp="1"/>
          </p:cNvSpPr>
          <p:nvPr>
            <p:ph type="title" idx="3"/>
          </p:nvPr>
        </p:nvSpPr>
        <p:spPr>
          <a:xfrm>
            <a:off x="2352500" y="3537300"/>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87" name="Google Shape;187;p24"/>
          <p:cNvSpPr txBox="1">
            <a:spLocks noGrp="1"/>
          </p:cNvSpPr>
          <p:nvPr>
            <p:ph type="subTitle" idx="4"/>
          </p:nvPr>
        </p:nvSpPr>
        <p:spPr>
          <a:xfrm>
            <a:off x="2352500" y="4066267"/>
            <a:ext cx="3035600" cy="706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88" name="Google Shape;188;p24"/>
          <p:cNvSpPr txBox="1">
            <a:spLocks noGrp="1"/>
          </p:cNvSpPr>
          <p:nvPr>
            <p:ph type="title" idx="5"/>
          </p:nvPr>
        </p:nvSpPr>
        <p:spPr>
          <a:xfrm>
            <a:off x="7832500" y="2049133"/>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89" name="Google Shape;189;p24"/>
          <p:cNvSpPr txBox="1">
            <a:spLocks noGrp="1"/>
          </p:cNvSpPr>
          <p:nvPr>
            <p:ph type="subTitle" idx="6"/>
          </p:nvPr>
        </p:nvSpPr>
        <p:spPr>
          <a:xfrm>
            <a:off x="7832500" y="2578100"/>
            <a:ext cx="3035600" cy="706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90" name="Google Shape;190;p24"/>
          <p:cNvSpPr txBox="1">
            <a:spLocks noGrp="1"/>
          </p:cNvSpPr>
          <p:nvPr>
            <p:ph type="title" idx="7"/>
          </p:nvPr>
        </p:nvSpPr>
        <p:spPr>
          <a:xfrm>
            <a:off x="7832500" y="3537300"/>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91" name="Google Shape;191;p24"/>
          <p:cNvSpPr txBox="1">
            <a:spLocks noGrp="1"/>
          </p:cNvSpPr>
          <p:nvPr>
            <p:ph type="subTitle" idx="8"/>
          </p:nvPr>
        </p:nvSpPr>
        <p:spPr>
          <a:xfrm>
            <a:off x="7832500" y="4066267"/>
            <a:ext cx="3035600" cy="706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92" name="Google Shape;192;p24"/>
          <p:cNvGrpSpPr/>
          <p:nvPr/>
        </p:nvGrpSpPr>
        <p:grpSpPr>
          <a:xfrm>
            <a:off x="-34" y="0"/>
            <a:ext cx="12192027" cy="457200"/>
            <a:chOff x="-25" y="0"/>
            <a:chExt cx="9144020" cy="342900"/>
          </a:xfrm>
        </p:grpSpPr>
        <p:sp>
          <p:nvSpPr>
            <p:cNvPr id="193" name="Google Shape;193;p2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4" name="Google Shape;194;p24"/>
            <p:cNvGrpSpPr/>
            <p:nvPr/>
          </p:nvGrpSpPr>
          <p:grpSpPr>
            <a:xfrm>
              <a:off x="215975" y="111150"/>
              <a:ext cx="642950" cy="120600"/>
              <a:chOff x="215975" y="152625"/>
              <a:chExt cx="642950" cy="120600"/>
            </a:xfrm>
          </p:grpSpPr>
          <p:sp>
            <p:nvSpPr>
              <p:cNvPr id="195" name="Google Shape;195;p2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2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2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521432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0" name="Google Shape;200;p25"/>
          <p:cNvSpPr txBox="1">
            <a:spLocks noGrp="1"/>
          </p:cNvSpPr>
          <p:nvPr>
            <p:ph type="title" idx="2"/>
          </p:nvPr>
        </p:nvSpPr>
        <p:spPr>
          <a:xfrm>
            <a:off x="1838200" y="2848267"/>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01" name="Google Shape;201;p25"/>
          <p:cNvSpPr txBox="1">
            <a:spLocks noGrp="1"/>
          </p:cNvSpPr>
          <p:nvPr>
            <p:ph type="subTitle" idx="1"/>
          </p:nvPr>
        </p:nvSpPr>
        <p:spPr>
          <a:xfrm>
            <a:off x="1838200" y="2124667"/>
            <a:ext cx="3035600" cy="10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02" name="Google Shape;202;p25"/>
          <p:cNvSpPr txBox="1">
            <a:spLocks noGrp="1"/>
          </p:cNvSpPr>
          <p:nvPr>
            <p:ph type="title" idx="3"/>
          </p:nvPr>
        </p:nvSpPr>
        <p:spPr>
          <a:xfrm>
            <a:off x="1838200" y="5223167"/>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03" name="Google Shape;203;p25"/>
          <p:cNvSpPr txBox="1">
            <a:spLocks noGrp="1"/>
          </p:cNvSpPr>
          <p:nvPr>
            <p:ph type="subTitle" idx="4"/>
          </p:nvPr>
        </p:nvSpPr>
        <p:spPr>
          <a:xfrm>
            <a:off x="1838200" y="4499567"/>
            <a:ext cx="3035600" cy="9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04" name="Google Shape;204;p25"/>
          <p:cNvSpPr txBox="1">
            <a:spLocks noGrp="1"/>
          </p:cNvSpPr>
          <p:nvPr>
            <p:ph type="title" idx="5"/>
          </p:nvPr>
        </p:nvSpPr>
        <p:spPr>
          <a:xfrm>
            <a:off x="7318200" y="2848267"/>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05" name="Google Shape;205;p25"/>
          <p:cNvSpPr txBox="1">
            <a:spLocks noGrp="1"/>
          </p:cNvSpPr>
          <p:nvPr>
            <p:ph type="subTitle" idx="6"/>
          </p:nvPr>
        </p:nvSpPr>
        <p:spPr>
          <a:xfrm>
            <a:off x="7318200" y="2124667"/>
            <a:ext cx="3035600" cy="10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06" name="Google Shape;206;p25"/>
          <p:cNvSpPr txBox="1">
            <a:spLocks noGrp="1"/>
          </p:cNvSpPr>
          <p:nvPr>
            <p:ph type="title" idx="7"/>
          </p:nvPr>
        </p:nvSpPr>
        <p:spPr>
          <a:xfrm>
            <a:off x="7318200" y="5223167"/>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07" name="Google Shape;207;p25"/>
          <p:cNvSpPr txBox="1">
            <a:spLocks noGrp="1"/>
          </p:cNvSpPr>
          <p:nvPr>
            <p:ph type="subTitle" idx="8"/>
          </p:nvPr>
        </p:nvSpPr>
        <p:spPr>
          <a:xfrm>
            <a:off x="7318200" y="4499567"/>
            <a:ext cx="3035600" cy="9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extLst>
      <p:ext uri="{BB962C8B-B14F-4D97-AF65-F5344CB8AC3E}">
        <p14:creationId xmlns:p14="http://schemas.microsoft.com/office/powerpoint/2010/main" val="3613574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1644667" y="1398900"/>
            <a:ext cx="8972400" cy="624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210" name="Google Shape;210;p26"/>
          <p:cNvSpPr txBox="1">
            <a:spLocks noGrp="1"/>
          </p:cNvSpPr>
          <p:nvPr>
            <p:ph type="title" idx="2"/>
          </p:nvPr>
        </p:nvSpPr>
        <p:spPr>
          <a:xfrm>
            <a:off x="1844500" y="2671947"/>
            <a:ext cx="3035600" cy="6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211" name="Google Shape;211;p26"/>
          <p:cNvSpPr txBox="1">
            <a:spLocks noGrp="1"/>
          </p:cNvSpPr>
          <p:nvPr>
            <p:ph type="subTitle" idx="1"/>
          </p:nvPr>
        </p:nvSpPr>
        <p:spPr>
          <a:xfrm>
            <a:off x="1844500" y="3147967"/>
            <a:ext cx="3035600" cy="85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r" rtl="0">
              <a:spcBef>
                <a:spcPts val="0"/>
              </a:spcBef>
              <a:spcAft>
                <a:spcPts val="0"/>
              </a:spcAft>
              <a:buSzPts val="1300"/>
              <a:buNone/>
              <a:defRPr/>
            </a:lvl2pPr>
            <a:lvl3pPr lvl="2" algn="r" rtl="0">
              <a:spcBef>
                <a:spcPts val="0"/>
              </a:spcBef>
              <a:spcAft>
                <a:spcPts val="0"/>
              </a:spcAft>
              <a:buSzPts val="1300"/>
              <a:buNone/>
              <a:defRPr/>
            </a:lvl3pPr>
            <a:lvl4pPr lvl="3" algn="r" rtl="0">
              <a:spcBef>
                <a:spcPts val="0"/>
              </a:spcBef>
              <a:spcAft>
                <a:spcPts val="0"/>
              </a:spcAft>
              <a:buSzPts val="1300"/>
              <a:buNone/>
              <a:defRPr/>
            </a:lvl4pPr>
            <a:lvl5pPr lvl="4" algn="r" rtl="0">
              <a:spcBef>
                <a:spcPts val="0"/>
              </a:spcBef>
              <a:spcAft>
                <a:spcPts val="0"/>
              </a:spcAft>
              <a:buSzPts val="1300"/>
              <a:buNone/>
              <a:defRPr/>
            </a:lvl5pPr>
            <a:lvl6pPr lvl="5" algn="r" rtl="0">
              <a:spcBef>
                <a:spcPts val="0"/>
              </a:spcBef>
              <a:spcAft>
                <a:spcPts val="0"/>
              </a:spcAft>
              <a:buSzPts val="1300"/>
              <a:buNone/>
              <a:defRPr/>
            </a:lvl6pPr>
            <a:lvl7pPr lvl="6" algn="r" rtl="0">
              <a:spcBef>
                <a:spcPts val="0"/>
              </a:spcBef>
              <a:spcAft>
                <a:spcPts val="0"/>
              </a:spcAft>
              <a:buSzPts val="1300"/>
              <a:buNone/>
              <a:defRPr/>
            </a:lvl7pPr>
            <a:lvl8pPr lvl="7" algn="r" rtl="0">
              <a:spcBef>
                <a:spcPts val="0"/>
              </a:spcBef>
              <a:spcAft>
                <a:spcPts val="0"/>
              </a:spcAft>
              <a:buSzPts val="1300"/>
              <a:buNone/>
              <a:defRPr/>
            </a:lvl8pPr>
            <a:lvl9pPr lvl="8" algn="r" rtl="0">
              <a:spcBef>
                <a:spcPts val="0"/>
              </a:spcBef>
              <a:spcAft>
                <a:spcPts val="0"/>
              </a:spcAft>
              <a:buSzPts val="1300"/>
              <a:buNone/>
              <a:defRPr/>
            </a:lvl9pPr>
          </a:lstStyle>
          <a:p>
            <a:endParaRPr/>
          </a:p>
        </p:txBody>
      </p:sp>
      <p:sp>
        <p:nvSpPr>
          <p:cNvPr id="212" name="Google Shape;212;p26"/>
          <p:cNvSpPr txBox="1">
            <a:spLocks noGrp="1"/>
          </p:cNvSpPr>
          <p:nvPr>
            <p:ph type="title" idx="3"/>
          </p:nvPr>
        </p:nvSpPr>
        <p:spPr>
          <a:xfrm>
            <a:off x="1844500" y="4357451"/>
            <a:ext cx="3035600" cy="6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213" name="Google Shape;213;p26"/>
          <p:cNvSpPr txBox="1">
            <a:spLocks noGrp="1"/>
          </p:cNvSpPr>
          <p:nvPr>
            <p:ph type="subTitle" idx="4"/>
          </p:nvPr>
        </p:nvSpPr>
        <p:spPr>
          <a:xfrm>
            <a:off x="1844500" y="4833468"/>
            <a:ext cx="3035600" cy="85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r" rtl="0">
              <a:spcBef>
                <a:spcPts val="0"/>
              </a:spcBef>
              <a:spcAft>
                <a:spcPts val="0"/>
              </a:spcAft>
              <a:buSzPts val="1300"/>
              <a:buNone/>
              <a:defRPr/>
            </a:lvl2pPr>
            <a:lvl3pPr lvl="2" algn="r" rtl="0">
              <a:spcBef>
                <a:spcPts val="0"/>
              </a:spcBef>
              <a:spcAft>
                <a:spcPts val="0"/>
              </a:spcAft>
              <a:buSzPts val="1300"/>
              <a:buNone/>
              <a:defRPr/>
            </a:lvl3pPr>
            <a:lvl4pPr lvl="3" algn="r" rtl="0">
              <a:spcBef>
                <a:spcPts val="0"/>
              </a:spcBef>
              <a:spcAft>
                <a:spcPts val="0"/>
              </a:spcAft>
              <a:buSzPts val="1300"/>
              <a:buNone/>
              <a:defRPr/>
            </a:lvl4pPr>
            <a:lvl5pPr lvl="4" algn="r" rtl="0">
              <a:spcBef>
                <a:spcPts val="0"/>
              </a:spcBef>
              <a:spcAft>
                <a:spcPts val="0"/>
              </a:spcAft>
              <a:buSzPts val="1300"/>
              <a:buNone/>
              <a:defRPr/>
            </a:lvl5pPr>
            <a:lvl6pPr lvl="5" algn="r" rtl="0">
              <a:spcBef>
                <a:spcPts val="0"/>
              </a:spcBef>
              <a:spcAft>
                <a:spcPts val="0"/>
              </a:spcAft>
              <a:buSzPts val="1300"/>
              <a:buNone/>
              <a:defRPr/>
            </a:lvl6pPr>
            <a:lvl7pPr lvl="6" algn="r" rtl="0">
              <a:spcBef>
                <a:spcPts val="0"/>
              </a:spcBef>
              <a:spcAft>
                <a:spcPts val="0"/>
              </a:spcAft>
              <a:buSzPts val="1300"/>
              <a:buNone/>
              <a:defRPr/>
            </a:lvl7pPr>
            <a:lvl8pPr lvl="7" algn="r" rtl="0">
              <a:spcBef>
                <a:spcPts val="0"/>
              </a:spcBef>
              <a:spcAft>
                <a:spcPts val="0"/>
              </a:spcAft>
              <a:buSzPts val="1300"/>
              <a:buNone/>
              <a:defRPr/>
            </a:lvl8pPr>
            <a:lvl9pPr lvl="8" algn="r" rtl="0">
              <a:spcBef>
                <a:spcPts val="0"/>
              </a:spcBef>
              <a:spcAft>
                <a:spcPts val="0"/>
              </a:spcAft>
              <a:buSzPts val="1300"/>
              <a:buNone/>
              <a:defRPr/>
            </a:lvl9pPr>
          </a:lstStyle>
          <a:p>
            <a:endParaRPr/>
          </a:p>
        </p:txBody>
      </p:sp>
      <p:sp>
        <p:nvSpPr>
          <p:cNvPr id="214" name="Google Shape;214;p26"/>
          <p:cNvSpPr txBox="1">
            <a:spLocks noGrp="1"/>
          </p:cNvSpPr>
          <p:nvPr>
            <p:ph type="title" idx="5"/>
          </p:nvPr>
        </p:nvSpPr>
        <p:spPr>
          <a:xfrm>
            <a:off x="7324500" y="2671947"/>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15" name="Google Shape;215;p26"/>
          <p:cNvSpPr txBox="1">
            <a:spLocks noGrp="1"/>
          </p:cNvSpPr>
          <p:nvPr>
            <p:ph type="subTitle" idx="6"/>
          </p:nvPr>
        </p:nvSpPr>
        <p:spPr>
          <a:xfrm>
            <a:off x="7324500" y="3147967"/>
            <a:ext cx="3035600" cy="850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6" name="Google Shape;216;p26"/>
          <p:cNvSpPr txBox="1">
            <a:spLocks noGrp="1"/>
          </p:cNvSpPr>
          <p:nvPr>
            <p:ph type="title" idx="7"/>
          </p:nvPr>
        </p:nvSpPr>
        <p:spPr>
          <a:xfrm>
            <a:off x="7324500" y="4357451"/>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17" name="Google Shape;217;p26"/>
          <p:cNvSpPr txBox="1">
            <a:spLocks noGrp="1"/>
          </p:cNvSpPr>
          <p:nvPr>
            <p:ph type="subTitle" idx="8"/>
          </p:nvPr>
        </p:nvSpPr>
        <p:spPr>
          <a:xfrm>
            <a:off x="7324500" y="4833468"/>
            <a:ext cx="3035600" cy="850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Tree>
    <p:extLst>
      <p:ext uri="{BB962C8B-B14F-4D97-AF65-F5344CB8AC3E}">
        <p14:creationId xmlns:p14="http://schemas.microsoft.com/office/powerpoint/2010/main" val="10457046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18"/>
        <p:cNvGrpSpPr/>
        <p:nvPr/>
      </p:nvGrpSpPr>
      <p:grpSpPr>
        <a:xfrm>
          <a:off x="0" y="0"/>
          <a:ext cx="0" cy="0"/>
          <a:chOff x="0" y="0"/>
          <a:chExt cx="0" cy="0"/>
        </a:xfrm>
      </p:grpSpPr>
      <p:grpSp>
        <p:nvGrpSpPr>
          <p:cNvPr id="219" name="Google Shape;219;p27"/>
          <p:cNvGrpSpPr/>
          <p:nvPr/>
        </p:nvGrpSpPr>
        <p:grpSpPr>
          <a:xfrm>
            <a:off x="-34" y="0"/>
            <a:ext cx="12192027" cy="457200"/>
            <a:chOff x="-25" y="0"/>
            <a:chExt cx="9144020" cy="342900"/>
          </a:xfrm>
        </p:grpSpPr>
        <p:sp>
          <p:nvSpPr>
            <p:cNvPr id="220" name="Google Shape;220;p2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21" name="Google Shape;221;p27"/>
            <p:cNvGrpSpPr/>
            <p:nvPr/>
          </p:nvGrpSpPr>
          <p:grpSpPr>
            <a:xfrm>
              <a:off x="215975" y="111150"/>
              <a:ext cx="642950" cy="120600"/>
              <a:chOff x="215975" y="152625"/>
              <a:chExt cx="642950" cy="120600"/>
            </a:xfrm>
          </p:grpSpPr>
          <p:sp>
            <p:nvSpPr>
              <p:cNvPr id="222" name="Google Shape;222;p2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2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2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25" name="Google Shape;225;p27"/>
          <p:cNvGrpSpPr/>
          <p:nvPr/>
        </p:nvGrpSpPr>
        <p:grpSpPr>
          <a:xfrm>
            <a:off x="88867" y="273000"/>
            <a:ext cx="12103171" cy="6585200"/>
            <a:chOff x="104750" y="204750"/>
            <a:chExt cx="9077378" cy="4938900"/>
          </a:xfrm>
        </p:grpSpPr>
        <p:grpSp>
          <p:nvGrpSpPr>
            <p:cNvPr id="226" name="Google Shape;226;p27"/>
            <p:cNvGrpSpPr/>
            <p:nvPr/>
          </p:nvGrpSpPr>
          <p:grpSpPr>
            <a:xfrm>
              <a:off x="104750" y="206700"/>
              <a:ext cx="9077378" cy="342900"/>
              <a:chOff x="-25" y="0"/>
              <a:chExt cx="9182983" cy="342900"/>
            </a:xfrm>
          </p:grpSpPr>
          <p:sp>
            <p:nvSpPr>
              <p:cNvPr id="227" name="Google Shape;227;p27"/>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28" name="Google Shape;228;p27"/>
              <p:cNvGrpSpPr/>
              <p:nvPr/>
            </p:nvGrpSpPr>
            <p:grpSpPr>
              <a:xfrm>
                <a:off x="215975" y="111150"/>
                <a:ext cx="642950" cy="120600"/>
                <a:chOff x="215975" y="152625"/>
                <a:chExt cx="642950" cy="120600"/>
              </a:xfrm>
            </p:grpSpPr>
            <p:sp>
              <p:nvSpPr>
                <p:cNvPr id="229" name="Google Shape;229;p27"/>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27"/>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27"/>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232" name="Google Shape;232;p27"/>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233" name="Google Shape;233;p27"/>
          <p:cNvSpPr txBox="1">
            <a:spLocks noGrp="1"/>
          </p:cNvSpPr>
          <p:nvPr>
            <p:ph type="title"/>
          </p:nvPr>
        </p:nvSpPr>
        <p:spPr>
          <a:xfrm>
            <a:off x="972183" y="2658733"/>
            <a:ext cx="21212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34" name="Google Shape;234;p27"/>
          <p:cNvSpPr txBox="1">
            <a:spLocks noGrp="1"/>
          </p:cNvSpPr>
          <p:nvPr>
            <p:ph type="subTitle" idx="1"/>
          </p:nvPr>
        </p:nvSpPr>
        <p:spPr>
          <a:xfrm>
            <a:off x="972208" y="4406900"/>
            <a:ext cx="2121200" cy="12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35" name="Google Shape;235;p27"/>
          <p:cNvSpPr txBox="1">
            <a:spLocks noGrp="1"/>
          </p:cNvSpPr>
          <p:nvPr>
            <p:ph type="title" idx="2"/>
          </p:nvPr>
        </p:nvSpPr>
        <p:spPr>
          <a:xfrm>
            <a:off x="6385075" y="2658733"/>
            <a:ext cx="21212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36" name="Google Shape;236;p27"/>
          <p:cNvSpPr txBox="1">
            <a:spLocks noGrp="1"/>
          </p:cNvSpPr>
          <p:nvPr>
            <p:ph type="subTitle" idx="3"/>
          </p:nvPr>
        </p:nvSpPr>
        <p:spPr>
          <a:xfrm>
            <a:off x="6385068" y="4406900"/>
            <a:ext cx="2121200" cy="12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37" name="Google Shape;237;p27"/>
          <p:cNvSpPr txBox="1">
            <a:spLocks noGrp="1"/>
          </p:cNvSpPr>
          <p:nvPr>
            <p:ph type="title" idx="4"/>
          </p:nvPr>
        </p:nvSpPr>
        <p:spPr>
          <a:xfrm>
            <a:off x="3678653" y="2658733"/>
            <a:ext cx="21212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38" name="Google Shape;238;p27"/>
          <p:cNvSpPr txBox="1">
            <a:spLocks noGrp="1"/>
          </p:cNvSpPr>
          <p:nvPr>
            <p:ph type="subTitle" idx="5"/>
          </p:nvPr>
        </p:nvSpPr>
        <p:spPr>
          <a:xfrm>
            <a:off x="3678652" y="4406900"/>
            <a:ext cx="2121200" cy="12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39" name="Google Shape;239;p27"/>
          <p:cNvSpPr txBox="1">
            <a:spLocks noGrp="1"/>
          </p:cNvSpPr>
          <p:nvPr>
            <p:ph type="title" idx="6"/>
          </p:nvPr>
        </p:nvSpPr>
        <p:spPr>
          <a:xfrm>
            <a:off x="9091547" y="2658733"/>
            <a:ext cx="21212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40" name="Google Shape;240;p27"/>
          <p:cNvSpPr txBox="1">
            <a:spLocks noGrp="1"/>
          </p:cNvSpPr>
          <p:nvPr>
            <p:ph type="subTitle" idx="7"/>
          </p:nvPr>
        </p:nvSpPr>
        <p:spPr>
          <a:xfrm>
            <a:off x="9091515" y="4406900"/>
            <a:ext cx="2121200" cy="12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41" name="Google Shape;241;p27"/>
          <p:cNvSpPr txBox="1">
            <a:spLocks noGrp="1"/>
          </p:cNvSpPr>
          <p:nvPr>
            <p:ph type="title" idx="8"/>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216277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4" name="Google Shape;244;p28"/>
          <p:cNvSpPr txBox="1">
            <a:spLocks noGrp="1"/>
          </p:cNvSpPr>
          <p:nvPr>
            <p:ph type="title" idx="2"/>
          </p:nvPr>
        </p:nvSpPr>
        <p:spPr>
          <a:xfrm>
            <a:off x="952400" y="2607933"/>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45" name="Google Shape;245;p28"/>
          <p:cNvSpPr txBox="1">
            <a:spLocks noGrp="1"/>
          </p:cNvSpPr>
          <p:nvPr>
            <p:ph type="subTitle" idx="1"/>
          </p:nvPr>
        </p:nvSpPr>
        <p:spPr>
          <a:xfrm>
            <a:off x="952400" y="3086100"/>
            <a:ext cx="3035600" cy="8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46" name="Google Shape;246;p28"/>
          <p:cNvSpPr txBox="1">
            <a:spLocks noGrp="1"/>
          </p:cNvSpPr>
          <p:nvPr>
            <p:ph type="title" idx="3"/>
          </p:nvPr>
        </p:nvSpPr>
        <p:spPr>
          <a:xfrm>
            <a:off x="4578184" y="2607933"/>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47" name="Google Shape;247;p28"/>
          <p:cNvSpPr txBox="1">
            <a:spLocks noGrp="1"/>
          </p:cNvSpPr>
          <p:nvPr>
            <p:ph type="subTitle" idx="4"/>
          </p:nvPr>
        </p:nvSpPr>
        <p:spPr>
          <a:xfrm>
            <a:off x="4578189" y="3086100"/>
            <a:ext cx="3035600" cy="8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48" name="Google Shape;248;p28"/>
          <p:cNvSpPr txBox="1">
            <a:spLocks noGrp="1"/>
          </p:cNvSpPr>
          <p:nvPr>
            <p:ph type="title" idx="5"/>
          </p:nvPr>
        </p:nvSpPr>
        <p:spPr>
          <a:xfrm>
            <a:off x="8203984" y="2607933"/>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49" name="Google Shape;249;p28"/>
          <p:cNvSpPr txBox="1">
            <a:spLocks noGrp="1"/>
          </p:cNvSpPr>
          <p:nvPr>
            <p:ph type="subTitle" idx="6"/>
          </p:nvPr>
        </p:nvSpPr>
        <p:spPr>
          <a:xfrm>
            <a:off x="8203995" y="3086100"/>
            <a:ext cx="3035600" cy="8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50" name="Google Shape;250;p28"/>
          <p:cNvSpPr txBox="1">
            <a:spLocks noGrp="1"/>
          </p:cNvSpPr>
          <p:nvPr>
            <p:ph type="title" idx="7"/>
          </p:nvPr>
        </p:nvSpPr>
        <p:spPr>
          <a:xfrm>
            <a:off x="952400" y="5013300"/>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51" name="Google Shape;251;p28"/>
          <p:cNvSpPr txBox="1">
            <a:spLocks noGrp="1"/>
          </p:cNvSpPr>
          <p:nvPr>
            <p:ph type="subTitle" idx="8"/>
          </p:nvPr>
        </p:nvSpPr>
        <p:spPr>
          <a:xfrm>
            <a:off x="952400" y="5491467"/>
            <a:ext cx="3035600" cy="8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52" name="Google Shape;252;p28"/>
          <p:cNvSpPr txBox="1">
            <a:spLocks noGrp="1"/>
          </p:cNvSpPr>
          <p:nvPr>
            <p:ph type="title" idx="9"/>
          </p:nvPr>
        </p:nvSpPr>
        <p:spPr>
          <a:xfrm>
            <a:off x="4578184" y="5013300"/>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53" name="Google Shape;253;p28"/>
          <p:cNvSpPr txBox="1">
            <a:spLocks noGrp="1"/>
          </p:cNvSpPr>
          <p:nvPr>
            <p:ph type="subTitle" idx="13"/>
          </p:nvPr>
        </p:nvSpPr>
        <p:spPr>
          <a:xfrm>
            <a:off x="4578189" y="5491467"/>
            <a:ext cx="3035600" cy="8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54" name="Google Shape;254;p28"/>
          <p:cNvSpPr txBox="1">
            <a:spLocks noGrp="1"/>
          </p:cNvSpPr>
          <p:nvPr>
            <p:ph type="title" idx="14"/>
          </p:nvPr>
        </p:nvSpPr>
        <p:spPr>
          <a:xfrm>
            <a:off x="8203984" y="5013300"/>
            <a:ext cx="3035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55" name="Google Shape;255;p28"/>
          <p:cNvSpPr txBox="1">
            <a:spLocks noGrp="1"/>
          </p:cNvSpPr>
          <p:nvPr>
            <p:ph type="subTitle" idx="15"/>
          </p:nvPr>
        </p:nvSpPr>
        <p:spPr>
          <a:xfrm>
            <a:off x="8203995" y="5491467"/>
            <a:ext cx="3035600" cy="8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256" name="Google Shape;256;p28"/>
          <p:cNvGrpSpPr/>
          <p:nvPr/>
        </p:nvGrpSpPr>
        <p:grpSpPr>
          <a:xfrm>
            <a:off x="-34" y="0"/>
            <a:ext cx="12192027" cy="457200"/>
            <a:chOff x="-25" y="0"/>
            <a:chExt cx="9144020" cy="342900"/>
          </a:xfrm>
        </p:grpSpPr>
        <p:sp>
          <p:nvSpPr>
            <p:cNvPr id="257" name="Google Shape;257;p28"/>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58" name="Google Shape;258;p28"/>
            <p:cNvGrpSpPr/>
            <p:nvPr/>
          </p:nvGrpSpPr>
          <p:grpSpPr>
            <a:xfrm>
              <a:off x="215975" y="111150"/>
              <a:ext cx="642950" cy="120600"/>
              <a:chOff x="215975" y="152625"/>
              <a:chExt cx="642950" cy="120600"/>
            </a:xfrm>
          </p:grpSpPr>
          <p:sp>
            <p:nvSpPr>
              <p:cNvPr id="259" name="Google Shape;259;p28"/>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28"/>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28"/>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62" name="Google Shape;262;p28"/>
          <p:cNvGrpSpPr/>
          <p:nvPr/>
        </p:nvGrpSpPr>
        <p:grpSpPr>
          <a:xfrm>
            <a:off x="88867" y="273000"/>
            <a:ext cx="12103171" cy="6585200"/>
            <a:chOff x="104750" y="204750"/>
            <a:chExt cx="9077378" cy="4938900"/>
          </a:xfrm>
        </p:grpSpPr>
        <p:grpSp>
          <p:nvGrpSpPr>
            <p:cNvPr id="263" name="Google Shape;263;p28"/>
            <p:cNvGrpSpPr/>
            <p:nvPr/>
          </p:nvGrpSpPr>
          <p:grpSpPr>
            <a:xfrm>
              <a:off x="104750" y="206700"/>
              <a:ext cx="9077378" cy="342900"/>
              <a:chOff x="-25" y="0"/>
              <a:chExt cx="9182983" cy="342900"/>
            </a:xfrm>
          </p:grpSpPr>
          <p:sp>
            <p:nvSpPr>
              <p:cNvPr id="264" name="Google Shape;264;p28"/>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5" name="Google Shape;265;p28"/>
              <p:cNvGrpSpPr/>
              <p:nvPr/>
            </p:nvGrpSpPr>
            <p:grpSpPr>
              <a:xfrm>
                <a:off x="215975" y="111150"/>
                <a:ext cx="642950" cy="120600"/>
                <a:chOff x="215975" y="152625"/>
                <a:chExt cx="642950" cy="120600"/>
              </a:xfrm>
            </p:grpSpPr>
            <p:sp>
              <p:nvSpPr>
                <p:cNvPr id="266" name="Google Shape;266;p28"/>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8"/>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28"/>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269" name="Google Shape;269;p28"/>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386503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eigth columns">
  <p:cSld name="Title and eigth columns">
    <p:spTree>
      <p:nvGrpSpPr>
        <p:cNvPr id="1" name="Shape 270"/>
        <p:cNvGrpSpPr/>
        <p:nvPr/>
      </p:nvGrpSpPr>
      <p:grpSpPr>
        <a:xfrm>
          <a:off x="0" y="0"/>
          <a:ext cx="0" cy="0"/>
          <a:chOff x="0" y="0"/>
          <a:chExt cx="0" cy="0"/>
        </a:xfrm>
      </p:grpSpPr>
      <p:sp>
        <p:nvSpPr>
          <p:cNvPr id="271" name="Google Shape;271;p29"/>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272" name="Google Shape;272;p29"/>
          <p:cNvSpPr txBox="1">
            <a:spLocks noGrp="1"/>
          </p:cNvSpPr>
          <p:nvPr>
            <p:ph type="title" idx="2"/>
          </p:nvPr>
        </p:nvSpPr>
        <p:spPr>
          <a:xfrm>
            <a:off x="942033" y="2177073"/>
            <a:ext cx="2122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3" name="Google Shape;273;p29"/>
          <p:cNvSpPr txBox="1">
            <a:spLocks noGrp="1"/>
          </p:cNvSpPr>
          <p:nvPr>
            <p:ph type="subTitle" idx="1"/>
          </p:nvPr>
        </p:nvSpPr>
        <p:spPr>
          <a:xfrm>
            <a:off x="944600" y="2669947"/>
            <a:ext cx="4656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74" name="Google Shape;274;p29"/>
          <p:cNvSpPr txBox="1">
            <a:spLocks noGrp="1"/>
          </p:cNvSpPr>
          <p:nvPr>
            <p:ph type="title" idx="3"/>
          </p:nvPr>
        </p:nvSpPr>
        <p:spPr>
          <a:xfrm>
            <a:off x="942033" y="3177740"/>
            <a:ext cx="2122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5" name="Google Shape;275;p29"/>
          <p:cNvSpPr txBox="1">
            <a:spLocks noGrp="1"/>
          </p:cNvSpPr>
          <p:nvPr>
            <p:ph type="subTitle" idx="4"/>
          </p:nvPr>
        </p:nvSpPr>
        <p:spPr>
          <a:xfrm>
            <a:off x="944600" y="3670613"/>
            <a:ext cx="4656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76" name="Google Shape;276;p29"/>
          <p:cNvSpPr txBox="1">
            <a:spLocks noGrp="1"/>
          </p:cNvSpPr>
          <p:nvPr>
            <p:ph type="title" idx="5"/>
          </p:nvPr>
        </p:nvSpPr>
        <p:spPr>
          <a:xfrm>
            <a:off x="6076372" y="2177073"/>
            <a:ext cx="2122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7" name="Google Shape;277;p29"/>
          <p:cNvSpPr txBox="1">
            <a:spLocks noGrp="1"/>
          </p:cNvSpPr>
          <p:nvPr>
            <p:ph type="subTitle" idx="6"/>
          </p:nvPr>
        </p:nvSpPr>
        <p:spPr>
          <a:xfrm>
            <a:off x="6078759" y="2669947"/>
            <a:ext cx="47160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78" name="Google Shape;278;p29"/>
          <p:cNvSpPr txBox="1">
            <a:spLocks noGrp="1"/>
          </p:cNvSpPr>
          <p:nvPr>
            <p:ph type="title" idx="7"/>
          </p:nvPr>
        </p:nvSpPr>
        <p:spPr>
          <a:xfrm>
            <a:off x="6076372" y="3177740"/>
            <a:ext cx="2122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9" name="Google Shape;279;p29"/>
          <p:cNvSpPr txBox="1">
            <a:spLocks noGrp="1"/>
          </p:cNvSpPr>
          <p:nvPr>
            <p:ph type="subTitle" idx="8"/>
          </p:nvPr>
        </p:nvSpPr>
        <p:spPr>
          <a:xfrm>
            <a:off x="6078759" y="3670613"/>
            <a:ext cx="47160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80" name="Google Shape;280;p29"/>
          <p:cNvSpPr txBox="1">
            <a:spLocks noGrp="1"/>
          </p:cNvSpPr>
          <p:nvPr>
            <p:ph type="title" idx="9"/>
          </p:nvPr>
        </p:nvSpPr>
        <p:spPr>
          <a:xfrm>
            <a:off x="942033" y="5179073"/>
            <a:ext cx="2122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81" name="Google Shape;281;p29"/>
          <p:cNvSpPr txBox="1">
            <a:spLocks noGrp="1"/>
          </p:cNvSpPr>
          <p:nvPr>
            <p:ph type="subTitle" idx="13"/>
          </p:nvPr>
        </p:nvSpPr>
        <p:spPr>
          <a:xfrm>
            <a:off x="944600" y="5671947"/>
            <a:ext cx="4656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82" name="Google Shape;282;p29"/>
          <p:cNvSpPr txBox="1">
            <a:spLocks noGrp="1"/>
          </p:cNvSpPr>
          <p:nvPr>
            <p:ph type="title" idx="14"/>
          </p:nvPr>
        </p:nvSpPr>
        <p:spPr>
          <a:xfrm>
            <a:off x="6076372" y="5179073"/>
            <a:ext cx="2122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83" name="Google Shape;283;p29"/>
          <p:cNvSpPr txBox="1">
            <a:spLocks noGrp="1"/>
          </p:cNvSpPr>
          <p:nvPr>
            <p:ph type="subTitle" idx="15"/>
          </p:nvPr>
        </p:nvSpPr>
        <p:spPr>
          <a:xfrm>
            <a:off x="6078759" y="5671947"/>
            <a:ext cx="47160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867"/>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84" name="Google Shape;284;p29"/>
          <p:cNvSpPr txBox="1">
            <a:spLocks noGrp="1"/>
          </p:cNvSpPr>
          <p:nvPr>
            <p:ph type="title" idx="16"/>
          </p:nvPr>
        </p:nvSpPr>
        <p:spPr>
          <a:xfrm>
            <a:off x="942033" y="4178407"/>
            <a:ext cx="2122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85" name="Google Shape;285;p29"/>
          <p:cNvSpPr txBox="1">
            <a:spLocks noGrp="1"/>
          </p:cNvSpPr>
          <p:nvPr>
            <p:ph type="subTitle" idx="17"/>
          </p:nvPr>
        </p:nvSpPr>
        <p:spPr>
          <a:xfrm>
            <a:off x="944600" y="4671280"/>
            <a:ext cx="4656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86" name="Google Shape;286;p29"/>
          <p:cNvSpPr txBox="1">
            <a:spLocks noGrp="1"/>
          </p:cNvSpPr>
          <p:nvPr>
            <p:ph type="title" idx="18"/>
          </p:nvPr>
        </p:nvSpPr>
        <p:spPr>
          <a:xfrm>
            <a:off x="6076372" y="4178407"/>
            <a:ext cx="21228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87" name="Google Shape;287;p29"/>
          <p:cNvSpPr txBox="1">
            <a:spLocks noGrp="1"/>
          </p:cNvSpPr>
          <p:nvPr>
            <p:ph type="subTitle" idx="19"/>
          </p:nvPr>
        </p:nvSpPr>
        <p:spPr>
          <a:xfrm>
            <a:off x="6078759" y="4671280"/>
            <a:ext cx="4716000" cy="6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288" name="Google Shape;288;p29"/>
          <p:cNvGrpSpPr/>
          <p:nvPr/>
        </p:nvGrpSpPr>
        <p:grpSpPr>
          <a:xfrm>
            <a:off x="-34" y="0"/>
            <a:ext cx="12192027" cy="457200"/>
            <a:chOff x="-25" y="0"/>
            <a:chExt cx="9144020" cy="342900"/>
          </a:xfrm>
        </p:grpSpPr>
        <p:sp>
          <p:nvSpPr>
            <p:cNvPr id="289" name="Google Shape;289;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90" name="Google Shape;290;p29"/>
            <p:cNvGrpSpPr/>
            <p:nvPr/>
          </p:nvGrpSpPr>
          <p:grpSpPr>
            <a:xfrm>
              <a:off x="215975" y="111150"/>
              <a:ext cx="642950" cy="120600"/>
              <a:chOff x="215975" y="152625"/>
              <a:chExt cx="642950" cy="120600"/>
            </a:xfrm>
          </p:grpSpPr>
          <p:sp>
            <p:nvSpPr>
              <p:cNvPr id="291" name="Google Shape;291;p2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2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2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02818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810700" y="394633"/>
            <a:ext cx="105524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0827843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6" name="Google Shape;296;p30"/>
          <p:cNvGrpSpPr/>
          <p:nvPr/>
        </p:nvGrpSpPr>
        <p:grpSpPr>
          <a:xfrm>
            <a:off x="-34" y="0"/>
            <a:ext cx="12192027" cy="457200"/>
            <a:chOff x="-25" y="0"/>
            <a:chExt cx="9144020" cy="342900"/>
          </a:xfrm>
        </p:grpSpPr>
        <p:sp>
          <p:nvSpPr>
            <p:cNvPr id="297" name="Google Shape;297;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02" name="Google Shape;302;p30"/>
          <p:cNvGrpSpPr/>
          <p:nvPr/>
        </p:nvGrpSpPr>
        <p:grpSpPr>
          <a:xfrm>
            <a:off x="88867" y="273000"/>
            <a:ext cx="12103171" cy="6585200"/>
            <a:chOff x="104750" y="204750"/>
            <a:chExt cx="9077378" cy="4938900"/>
          </a:xfrm>
        </p:grpSpPr>
        <p:grpSp>
          <p:nvGrpSpPr>
            <p:cNvPr id="303" name="Google Shape;303;p30"/>
            <p:cNvGrpSpPr/>
            <p:nvPr/>
          </p:nvGrpSpPr>
          <p:grpSpPr>
            <a:xfrm>
              <a:off x="104750" y="206700"/>
              <a:ext cx="9077378" cy="342900"/>
              <a:chOff x="-25" y="0"/>
              <a:chExt cx="9182983" cy="342900"/>
            </a:xfrm>
          </p:grpSpPr>
          <p:sp>
            <p:nvSpPr>
              <p:cNvPr id="304" name="Google Shape;304;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05" name="Google Shape;305;p30"/>
              <p:cNvGrpSpPr/>
              <p:nvPr/>
            </p:nvGrpSpPr>
            <p:grpSpPr>
              <a:xfrm>
                <a:off x="215975" y="111150"/>
                <a:ext cx="642950" cy="120600"/>
                <a:chOff x="215975" y="152625"/>
                <a:chExt cx="642950" cy="120600"/>
              </a:xfrm>
            </p:grpSpPr>
            <p:sp>
              <p:nvSpPr>
                <p:cNvPr id="306" name="Google Shape;306;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309" name="Google Shape;309;p3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
        <p:nvSpPr>
          <p:cNvPr id="310" name="Google Shape;310;p30"/>
          <p:cNvSpPr txBox="1">
            <a:spLocks noGrp="1"/>
          </p:cNvSpPr>
          <p:nvPr>
            <p:ph type="title" idx="2"/>
          </p:nvPr>
        </p:nvSpPr>
        <p:spPr>
          <a:xfrm>
            <a:off x="2002323" y="2336664"/>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1" name="Google Shape;311;p30"/>
          <p:cNvSpPr txBox="1">
            <a:spLocks noGrp="1"/>
          </p:cNvSpPr>
          <p:nvPr>
            <p:ph type="subTitle" idx="1"/>
          </p:nvPr>
        </p:nvSpPr>
        <p:spPr>
          <a:xfrm>
            <a:off x="2002323" y="2814831"/>
            <a:ext cx="3035600" cy="704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12" name="Google Shape;312;p30"/>
          <p:cNvSpPr txBox="1">
            <a:spLocks noGrp="1"/>
          </p:cNvSpPr>
          <p:nvPr>
            <p:ph type="title" idx="3"/>
          </p:nvPr>
        </p:nvSpPr>
        <p:spPr>
          <a:xfrm>
            <a:off x="2002339" y="3539339"/>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3" name="Google Shape;313;p30"/>
          <p:cNvSpPr txBox="1">
            <a:spLocks noGrp="1"/>
          </p:cNvSpPr>
          <p:nvPr>
            <p:ph type="subTitle" idx="4"/>
          </p:nvPr>
        </p:nvSpPr>
        <p:spPr>
          <a:xfrm>
            <a:off x="2002347" y="4017505"/>
            <a:ext cx="3035600" cy="704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14" name="Google Shape;314;p30"/>
          <p:cNvSpPr txBox="1">
            <a:spLocks noGrp="1"/>
          </p:cNvSpPr>
          <p:nvPr>
            <p:ph type="title" idx="5"/>
          </p:nvPr>
        </p:nvSpPr>
        <p:spPr>
          <a:xfrm>
            <a:off x="7146889" y="2336664"/>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5" name="Google Shape;315;p30"/>
          <p:cNvSpPr txBox="1">
            <a:spLocks noGrp="1"/>
          </p:cNvSpPr>
          <p:nvPr>
            <p:ph type="subTitle" idx="6"/>
          </p:nvPr>
        </p:nvSpPr>
        <p:spPr>
          <a:xfrm>
            <a:off x="7146904" y="2814831"/>
            <a:ext cx="3035600" cy="704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16" name="Google Shape;316;p30"/>
          <p:cNvSpPr txBox="1">
            <a:spLocks noGrp="1"/>
          </p:cNvSpPr>
          <p:nvPr>
            <p:ph type="title" idx="7"/>
          </p:nvPr>
        </p:nvSpPr>
        <p:spPr>
          <a:xfrm>
            <a:off x="2002323" y="4742031"/>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7" name="Google Shape;317;p30"/>
          <p:cNvSpPr txBox="1">
            <a:spLocks noGrp="1"/>
          </p:cNvSpPr>
          <p:nvPr>
            <p:ph type="subTitle" idx="8"/>
          </p:nvPr>
        </p:nvSpPr>
        <p:spPr>
          <a:xfrm>
            <a:off x="2002323" y="5220197"/>
            <a:ext cx="3035600" cy="704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18" name="Google Shape;318;p30"/>
          <p:cNvSpPr txBox="1">
            <a:spLocks noGrp="1"/>
          </p:cNvSpPr>
          <p:nvPr>
            <p:ph type="title" idx="9"/>
          </p:nvPr>
        </p:nvSpPr>
        <p:spPr>
          <a:xfrm>
            <a:off x="7146923" y="3539339"/>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9" name="Google Shape;319;p30"/>
          <p:cNvSpPr txBox="1">
            <a:spLocks noGrp="1"/>
          </p:cNvSpPr>
          <p:nvPr>
            <p:ph type="subTitle" idx="13"/>
          </p:nvPr>
        </p:nvSpPr>
        <p:spPr>
          <a:xfrm>
            <a:off x="7146929" y="4017505"/>
            <a:ext cx="3035600" cy="704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20" name="Google Shape;320;p30"/>
          <p:cNvSpPr txBox="1">
            <a:spLocks noGrp="1"/>
          </p:cNvSpPr>
          <p:nvPr>
            <p:ph type="title" idx="14"/>
          </p:nvPr>
        </p:nvSpPr>
        <p:spPr>
          <a:xfrm>
            <a:off x="7146889" y="4742031"/>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21" name="Google Shape;321;p30"/>
          <p:cNvSpPr txBox="1">
            <a:spLocks noGrp="1"/>
          </p:cNvSpPr>
          <p:nvPr>
            <p:ph type="subTitle" idx="15"/>
          </p:nvPr>
        </p:nvSpPr>
        <p:spPr>
          <a:xfrm>
            <a:off x="7146904" y="5220197"/>
            <a:ext cx="3035600" cy="704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extLst>
      <p:ext uri="{BB962C8B-B14F-4D97-AF65-F5344CB8AC3E}">
        <p14:creationId xmlns:p14="http://schemas.microsoft.com/office/powerpoint/2010/main" val="15892076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22"/>
        <p:cNvGrpSpPr/>
        <p:nvPr/>
      </p:nvGrpSpPr>
      <p:grpSpPr>
        <a:xfrm>
          <a:off x="0" y="0"/>
          <a:ext cx="0" cy="0"/>
          <a:chOff x="0" y="0"/>
          <a:chExt cx="0" cy="0"/>
        </a:xfrm>
      </p:grpSpPr>
      <p:sp>
        <p:nvSpPr>
          <p:cNvPr id="323" name="Google Shape;323;p31"/>
          <p:cNvSpPr txBox="1">
            <a:spLocks noGrp="1"/>
          </p:cNvSpPr>
          <p:nvPr>
            <p:ph type="title"/>
          </p:nvPr>
        </p:nvSpPr>
        <p:spPr>
          <a:xfrm>
            <a:off x="6746643" y="2042267"/>
            <a:ext cx="34180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24" name="Google Shape;324;p31"/>
          <p:cNvSpPr txBox="1">
            <a:spLocks noGrp="1"/>
          </p:cNvSpPr>
          <p:nvPr>
            <p:ph type="subTitle" idx="1"/>
          </p:nvPr>
        </p:nvSpPr>
        <p:spPr>
          <a:xfrm>
            <a:off x="2027367" y="4979800"/>
            <a:ext cx="3418000" cy="7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25" name="Google Shape;325;p31"/>
          <p:cNvSpPr txBox="1">
            <a:spLocks noGrp="1"/>
          </p:cNvSpPr>
          <p:nvPr>
            <p:ph type="subTitle" idx="2"/>
          </p:nvPr>
        </p:nvSpPr>
        <p:spPr>
          <a:xfrm>
            <a:off x="6746633" y="4979800"/>
            <a:ext cx="3418000" cy="7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26" name="Google Shape;326;p31"/>
          <p:cNvSpPr txBox="1">
            <a:spLocks noGrp="1"/>
          </p:cNvSpPr>
          <p:nvPr>
            <p:ph type="title" idx="3"/>
          </p:nvPr>
        </p:nvSpPr>
        <p:spPr>
          <a:xfrm>
            <a:off x="2027367" y="2042267"/>
            <a:ext cx="34180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27" name="Google Shape;327;p31"/>
          <p:cNvSpPr txBox="1">
            <a:spLocks noGrp="1"/>
          </p:cNvSpPr>
          <p:nvPr>
            <p:ph type="title" idx="4"/>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8" name="Google Shape;328;p31"/>
          <p:cNvGrpSpPr/>
          <p:nvPr/>
        </p:nvGrpSpPr>
        <p:grpSpPr>
          <a:xfrm>
            <a:off x="-34" y="0"/>
            <a:ext cx="12192027" cy="457200"/>
            <a:chOff x="-25" y="0"/>
            <a:chExt cx="9144020" cy="342900"/>
          </a:xfrm>
        </p:grpSpPr>
        <p:sp>
          <p:nvSpPr>
            <p:cNvPr id="329" name="Google Shape;329;p3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0" name="Google Shape;330;p31"/>
            <p:cNvGrpSpPr/>
            <p:nvPr/>
          </p:nvGrpSpPr>
          <p:grpSpPr>
            <a:xfrm>
              <a:off x="215975" y="111150"/>
              <a:ext cx="642950" cy="120600"/>
              <a:chOff x="215975" y="152625"/>
              <a:chExt cx="642950" cy="120600"/>
            </a:xfrm>
          </p:grpSpPr>
          <p:sp>
            <p:nvSpPr>
              <p:cNvPr id="331" name="Google Shape;331;p31"/>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31"/>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31"/>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34" name="Google Shape;334;p31"/>
          <p:cNvGrpSpPr/>
          <p:nvPr/>
        </p:nvGrpSpPr>
        <p:grpSpPr>
          <a:xfrm>
            <a:off x="88867" y="273000"/>
            <a:ext cx="12103171" cy="6585200"/>
            <a:chOff x="104750" y="204750"/>
            <a:chExt cx="9077378" cy="4938900"/>
          </a:xfrm>
        </p:grpSpPr>
        <p:grpSp>
          <p:nvGrpSpPr>
            <p:cNvPr id="335" name="Google Shape;335;p31"/>
            <p:cNvGrpSpPr/>
            <p:nvPr/>
          </p:nvGrpSpPr>
          <p:grpSpPr>
            <a:xfrm>
              <a:off x="104750" y="206700"/>
              <a:ext cx="9077378" cy="342900"/>
              <a:chOff x="-25" y="0"/>
              <a:chExt cx="9182983" cy="342900"/>
            </a:xfrm>
          </p:grpSpPr>
          <p:sp>
            <p:nvSpPr>
              <p:cNvPr id="336" name="Google Shape;336;p31"/>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7" name="Google Shape;337;p31"/>
              <p:cNvGrpSpPr/>
              <p:nvPr/>
            </p:nvGrpSpPr>
            <p:grpSpPr>
              <a:xfrm>
                <a:off x="215975" y="111150"/>
                <a:ext cx="642950" cy="120600"/>
                <a:chOff x="215975" y="152625"/>
                <a:chExt cx="642950" cy="120600"/>
              </a:xfrm>
            </p:grpSpPr>
            <p:sp>
              <p:nvSpPr>
                <p:cNvPr id="338" name="Google Shape;338;p3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3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3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341" name="Google Shape;341;p31"/>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1225070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42"/>
        <p:cNvGrpSpPr/>
        <p:nvPr/>
      </p:nvGrpSpPr>
      <p:grpSpPr>
        <a:xfrm>
          <a:off x="0" y="0"/>
          <a:ext cx="0" cy="0"/>
          <a:chOff x="0" y="0"/>
          <a:chExt cx="0" cy="0"/>
        </a:xfrm>
      </p:grpSpPr>
      <p:grpSp>
        <p:nvGrpSpPr>
          <p:cNvPr id="343" name="Google Shape;343;p32"/>
          <p:cNvGrpSpPr/>
          <p:nvPr/>
        </p:nvGrpSpPr>
        <p:grpSpPr>
          <a:xfrm>
            <a:off x="-34" y="0"/>
            <a:ext cx="12192027" cy="457200"/>
            <a:chOff x="-25" y="0"/>
            <a:chExt cx="9144020" cy="342900"/>
          </a:xfrm>
        </p:grpSpPr>
        <p:sp>
          <p:nvSpPr>
            <p:cNvPr id="344" name="Google Shape;344;p32"/>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5" name="Google Shape;345;p32"/>
            <p:cNvGrpSpPr/>
            <p:nvPr/>
          </p:nvGrpSpPr>
          <p:grpSpPr>
            <a:xfrm>
              <a:off x="215975" y="111150"/>
              <a:ext cx="642950" cy="120600"/>
              <a:chOff x="215975" y="152625"/>
              <a:chExt cx="642950" cy="120600"/>
            </a:xfrm>
          </p:grpSpPr>
          <p:sp>
            <p:nvSpPr>
              <p:cNvPr id="346" name="Google Shape;346;p32"/>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32"/>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32"/>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49" name="Google Shape;349;p32"/>
          <p:cNvGrpSpPr/>
          <p:nvPr/>
        </p:nvGrpSpPr>
        <p:grpSpPr>
          <a:xfrm>
            <a:off x="88867" y="273000"/>
            <a:ext cx="12103171" cy="6585200"/>
            <a:chOff x="104750" y="204750"/>
            <a:chExt cx="9077378" cy="4938900"/>
          </a:xfrm>
        </p:grpSpPr>
        <p:grpSp>
          <p:nvGrpSpPr>
            <p:cNvPr id="350" name="Google Shape;350;p32"/>
            <p:cNvGrpSpPr/>
            <p:nvPr/>
          </p:nvGrpSpPr>
          <p:grpSpPr>
            <a:xfrm>
              <a:off x="104750" y="206700"/>
              <a:ext cx="9077378" cy="342900"/>
              <a:chOff x="-25" y="0"/>
              <a:chExt cx="9182983" cy="342900"/>
            </a:xfrm>
          </p:grpSpPr>
          <p:sp>
            <p:nvSpPr>
              <p:cNvPr id="351" name="Google Shape;351;p32"/>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2" name="Google Shape;352;p32"/>
              <p:cNvGrpSpPr/>
              <p:nvPr/>
            </p:nvGrpSpPr>
            <p:grpSpPr>
              <a:xfrm>
                <a:off x="215975" y="111150"/>
                <a:ext cx="642950" cy="120600"/>
                <a:chOff x="215975" y="152625"/>
                <a:chExt cx="642950" cy="120600"/>
              </a:xfrm>
            </p:grpSpPr>
            <p:sp>
              <p:nvSpPr>
                <p:cNvPr id="353" name="Google Shape;353;p3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3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3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356" name="Google Shape;356;p32"/>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357" name="Google Shape;357;p32"/>
          <p:cNvSpPr txBox="1">
            <a:spLocks noGrp="1"/>
          </p:cNvSpPr>
          <p:nvPr>
            <p:ph type="title"/>
          </p:nvPr>
        </p:nvSpPr>
        <p:spPr>
          <a:xfrm>
            <a:off x="3039679" y="4695933"/>
            <a:ext cx="34180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3333"/>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58" name="Google Shape;358;p32"/>
          <p:cNvSpPr txBox="1">
            <a:spLocks noGrp="1"/>
          </p:cNvSpPr>
          <p:nvPr>
            <p:ph type="subTitle" idx="1"/>
          </p:nvPr>
        </p:nvSpPr>
        <p:spPr>
          <a:xfrm>
            <a:off x="7137000" y="2477700"/>
            <a:ext cx="3418000" cy="11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59" name="Google Shape;359;p32"/>
          <p:cNvSpPr txBox="1">
            <a:spLocks noGrp="1"/>
          </p:cNvSpPr>
          <p:nvPr>
            <p:ph type="subTitle" idx="2"/>
          </p:nvPr>
        </p:nvSpPr>
        <p:spPr>
          <a:xfrm>
            <a:off x="7137000" y="4379933"/>
            <a:ext cx="3418000" cy="12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0" name="Google Shape;360;p32"/>
          <p:cNvSpPr txBox="1">
            <a:spLocks noGrp="1"/>
          </p:cNvSpPr>
          <p:nvPr>
            <p:ph type="title" idx="3"/>
          </p:nvPr>
        </p:nvSpPr>
        <p:spPr>
          <a:xfrm>
            <a:off x="3039669" y="2753467"/>
            <a:ext cx="34180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3333"/>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61" name="Google Shape;361;p32"/>
          <p:cNvSpPr txBox="1">
            <a:spLocks noGrp="1"/>
          </p:cNvSpPr>
          <p:nvPr>
            <p:ph type="title" idx="4"/>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185748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33"/>
          <p:cNvSpPr txBox="1">
            <a:spLocks noGrp="1"/>
          </p:cNvSpPr>
          <p:nvPr>
            <p:ph type="title" idx="2" hasCustomPrompt="1"/>
          </p:nvPr>
        </p:nvSpPr>
        <p:spPr>
          <a:xfrm>
            <a:off x="5943600" y="1768167"/>
            <a:ext cx="4305600" cy="77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53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65" name="Google Shape;365;p33"/>
          <p:cNvSpPr txBox="1">
            <a:spLocks noGrp="1"/>
          </p:cNvSpPr>
          <p:nvPr>
            <p:ph type="subTitle" idx="1"/>
          </p:nvPr>
        </p:nvSpPr>
        <p:spPr>
          <a:xfrm>
            <a:off x="5652833" y="2382767"/>
            <a:ext cx="4596400" cy="550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66" name="Google Shape;366;p33"/>
          <p:cNvSpPr txBox="1">
            <a:spLocks noGrp="1"/>
          </p:cNvSpPr>
          <p:nvPr>
            <p:ph type="title" idx="3" hasCustomPrompt="1"/>
          </p:nvPr>
        </p:nvSpPr>
        <p:spPr>
          <a:xfrm>
            <a:off x="5943600" y="3284467"/>
            <a:ext cx="4305600" cy="77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53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67" name="Google Shape;367;p33"/>
          <p:cNvSpPr txBox="1">
            <a:spLocks noGrp="1"/>
          </p:cNvSpPr>
          <p:nvPr>
            <p:ph type="subTitle" idx="4"/>
          </p:nvPr>
        </p:nvSpPr>
        <p:spPr>
          <a:xfrm>
            <a:off x="5943600" y="3899067"/>
            <a:ext cx="4305600" cy="550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68" name="Google Shape;368;p33"/>
          <p:cNvSpPr txBox="1">
            <a:spLocks noGrp="1"/>
          </p:cNvSpPr>
          <p:nvPr>
            <p:ph type="title" idx="5" hasCustomPrompt="1"/>
          </p:nvPr>
        </p:nvSpPr>
        <p:spPr>
          <a:xfrm>
            <a:off x="5943600" y="4800767"/>
            <a:ext cx="4305600" cy="77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53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69" name="Google Shape;369;p33"/>
          <p:cNvSpPr txBox="1">
            <a:spLocks noGrp="1"/>
          </p:cNvSpPr>
          <p:nvPr>
            <p:ph type="subTitle" idx="6"/>
          </p:nvPr>
        </p:nvSpPr>
        <p:spPr>
          <a:xfrm>
            <a:off x="5943600" y="5415367"/>
            <a:ext cx="4305600" cy="550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Tree>
    <p:extLst>
      <p:ext uri="{BB962C8B-B14F-4D97-AF65-F5344CB8AC3E}">
        <p14:creationId xmlns:p14="http://schemas.microsoft.com/office/powerpoint/2010/main" val="17833305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70"/>
        <p:cNvGrpSpPr/>
        <p:nvPr/>
      </p:nvGrpSpPr>
      <p:grpSpPr>
        <a:xfrm>
          <a:off x="0" y="0"/>
          <a:ext cx="0" cy="0"/>
          <a:chOff x="0" y="0"/>
          <a:chExt cx="0" cy="0"/>
        </a:xfrm>
      </p:grpSpPr>
      <p:grpSp>
        <p:nvGrpSpPr>
          <p:cNvPr id="371" name="Google Shape;371;p34"/>
          <p:cNvGrpSpPr/>
          <p:nvPr/>
        </p:nvGrpSpPr>
        <p:grpSpPr>
          <a:xfrm>
            <a:off x="-34" y="0"/>
            <a:ext cx="12192027" cy="457200"/>
            <a:chOff x="-25" y="0"/>
            <a:chExt cx="9144020" cy="342900"/>
          </a:xfrm>
        </p:grpSpPr>
        <p:sp>
          <p:nvSpPr>
            <p:cNvPr id="372" name="Google Shape;372;p3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73" name="Google Shape;373;p34"/>
            <p:cNvGrpSpPr/>
            <p:nvPr/>
          </p:nvGrpSpPr>
          <p:grpSpPr>
            <a:xfrm>
              <a:off x="215975" y="111150"/>
              <a:ext cx="642950" cy="120600"/>
              <a:chOff x="215975" y="152625"/>
              <a:chExt cx="642950" cy="120600"/>
            </a:xfrm>
          </p:grpSpPr>
          <p:sp>
            <p:nvSpPr>
              <p:cNvPr id="374" name="Google Shape;374;p3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3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3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77" name="Google Shape;377;p34"/>
          <p:cNvGrpSpPr/>
          <p:nvPr/>
        </p:nvGrpSpPr>
        <p:grpSpPr>
          <a:xfrm>
            <a:off x="88867" y="273000"/>
            <a:ext cx="12103171" cy="6585200"/>
            <a:chOff x="104750" y="204750"/>
            <a:chExt cx="9077378" cy="4938900"/>
          </a:xfrm>
        </p:grpSpPr>
        <p:grpSp>
          <p:nvGrpSpPr>
            <p:cNvPr id="378" name="Google Shape;378;p34"/>
            <p:cNvGrpSpPr/>
            <p:nvPr/>
          </p:nvGrpSpPr>
          <p:grpSpPr>
            <a:xfrm>
              <a:off x="104750" y="206700"/>
              <a:ext cx="9077378" cy="342900"/>
              <a:chOff x="-25" y="0"/>
              <a:chExt cx="9182983" cy="342900"/>
            </a:xfrm>
          </p:grpSpPr>
          <p:sp>
            <p:nvSpPr>
              <p:cNvPr id="379" name="Google Shape;379;p3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80" name="Google Shape;380;p34"/>
              <p:cNvGrpSpPr/>
              <p:nvPr/>
            </p:nvGrpSpPr>
            <p:grpSpPr>
              <a:xfrm>
                <a:off x="215975" y="111150"/>
                <a:ext cx="642950" cy="120600"/>
                <a:chOff x="215975" y="152625"/>
                <a:chExt cx="642950" cy="120600"/>
              </a:xfrm>
            </p:grpSpPr>
            <p:sp>
              <p:nvSpPr>
                <p:cNvPr id="381" name="Google Shape;381;p3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3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3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384" name="Google Shape;384;p34"/>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385" name="Google Shape;385;p34"/>
          <p:cNvSpPr txBox="1">
            <a:spLocks noGrp="1"/>
          </p:cNvSpPr>
          <p:nvPr>
            <p:ph type="title" hasCustomPrompt="1"/>
          </p:nvPr>
        </p:nvSpPr>
        <p:spPr>
          <a:xfrm>
            <a:off x="3723167" y="1884933"/>
            <a:ext cx="5036400" cy="119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73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86" name="Google Shape;386;p34"/>
          <p:cNvSpPr txBox="1">
            <a:spLocks noGrp="1"/>
          </p:cNvSpPr>
          <p:nvPr>
            <p:ph type="subTitle" idx="1"/>
          </p:nvPr>
        </p:nvSpPr>
        <p:spPr>
          <a:xfrm>
            <a:off x="3723200" y="2913977"/>
            <a:ext cx="50364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87" name="Google Shape;387;p34"/>
          <p:cNvSpPr txBox="1">
            <a:spLocks noGrp="1"/>
          </p:cNvSpPr>
          <p:nvPr>
            <p:ph type="title" idx="2" hasCustomPrompt="1"/>
          </p:nvPr>
        </p:nvSpPr>
        <p:spPr>
          <a:xfrm>
            <a:off x="585567" y="3976767"/>
            <a:ext cx="5036400" cy="119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73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88" name="Google Shape;388;p34"/>
          <p:cNvSpPr txBox="1">
            <a:spLocks noGrp="1"/>
          </p:cNvSpPr>
          <p:nvPr>
            <p:ph type="subTitle" idx="3"/>
          </p:nvPr>
        </p:nvSpPr>
        <p:spPr>
          <a:xfrm>
            <a:off x="585567" y="5005771"/>
            <a:ext cx="50364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89" name="Google Shape;389;p34"/>
          <p:cNvSpPr txBox="1">
            <a:spLocks noGrp="1"/>
          </p:cNvSpPr>
          <p:nvPr>
            <p:ph type="title" idx="4" hasCustomPrompt="1"/>
          </p:nvPr>
        </p:nvSpPr>
        <p:spPr>
          <a:xfrm>
            <a:off x="6570033" y="3976767"/>
            <a:ext cx="5036400" cy="119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73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90" name="Google Shape;390;p34"/>
          <p:cNvSpPr txBox="1">
            <a:spLocks noGrp="1"/>
          </p:cNvSpPr>
          <p:nvPr>
            <p:ph type="subTitle" idx="5"/>
          </p:nvPr>
        </p:nvSpPr>
        <p:spPr>
          <a:xfrm>
            <a:off x="6570033" y="5005773"/>
            <a:ext cx="50364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extLst>
      <p:ext uri="{BB962C8B-B14F-4D97-AF65-F5344CB8AC3E}">
        <p14:creationId xmlns:p14="http://schemas.microsoft.com/office/powerpoint/2010/main" val="21704309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91"/>
        <p:cNvGrpSpPr/>
        <p:nvPr/>
      </p:nvGrpSpPr>
      <p:grpSpPr>
        <a:xfrm>
          <a:off x="0" y="0"/>
          <a:ext cx="0" cy="0"/>
          <a:chOff x="0" y="0"/>
          <a:chExt cx="0" cy="0"/>
        </a:xfrm>
      </p:grpSpPr>
      <p:sp>
        <p:nvSpPr>
          <p:cNvPr id="392" name="Google Shape;392;p35"/>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3" name="Google Shape;393;p35"/>
          <p:cNvSpPr txBox="1">
            <a:spLocks noGrp="1"/>
          </p:cNvSpPr>
          <p:nvPr>
            <p:ph type="title" idx="2" hasCustomPrompt="1"/>
          </p:nvPr>
        </p:nvSpPr>
        <p:spPr>
          <a:xfrm>
            <a:off x="5950068" y="2593733"/>
            <a:ext cx="2205200" cy="7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94" name="Google Shape;394;p35"/>
          <p:cNvSpPr txBox="1">
            <a:spLocks noGrp="1"/>
          </p:cNvSpPr>
          <p:nvPr>
            <p:ph type="title" idx="3" hasCustomPrompt="1"/>
          </p:nvPr>
        </p:nvSpPr>
        <p:spPr>
          <a:xfrm>
            <a:off x="4036733" y="2391008"/>
            <a:ext cx="2205200" cy="7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95" name="Google Shape;395;p35"/>
          <p:cNvSpPr txBox="1">
            <a:spLocks noGrp="1"/>
          </p:cNvSpPr>
          <p:nvPr>
            <p:ph type="subTitle" idx="1"/>
          </p:nvPr>
        </p:nvSpPr>
        <p:spPr>
          <a:xfrm>
            <a:off x="8204000" y="4932600"/>
            <a:ext cx="3035600" cy="77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6" name="Google Shape;396;p35"/>
          <p:cNvSpPr txBox="1">
            <a:spLocks noGrp="1"/>
          </p:cNvSpPr>
          <p:nvPr>
            <p:ph type="title" idx="4" hasCustomPrompt="1"/>
          </p:nvPr>
        </p:nvSpPr>
        <p:spPr>
          <a:xfrm>
            <a:off x="4481340" y="4510933"/>
            <a:ext cx="2205200" cy="7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397" name="Google Shape;397;p35"/>
          <p:cNvSpPr txBox="1">
            <a:spLocks noGrp="1"/>
          </p:cNvSpPr>
          <p:nvPr>
            <p:ph type="subTitle" idx="5"/>
          </p:nvPr>
        </p:nvSpPr>
        <p:spPr>
          <a:xfrm>
            <a:off x="952400" y="3707151"/>
            <a:ext cx="30356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8" name="Google Shape;398;p35"/>
          <p:cNvSpPr txBox="1">
            <a:spLocks noGrp="1"/>
          </p:cNvSpPr>
          <p:nvPr>
            <p:ph type="title" idx="6"/>
          </p:nvPr>
        </p:nvSpPr>
        <p:spPr>
          <a:xfrm>
            <a:off x="8204000" y="4389500"/>
            <a:ext cx="3035600" cy="6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99" name="Google Shape;399;p35"/>
          <p:cNvSpPr txBox="1">
            <a:spLocks noGrp="1"/>
          </p:cNvSpPr>
          <p:nvPr>
            <p:ph type="title" idx="7"/>
          </p:nvPr>
        </p:nvSpPr>
        <p:spPr>
          <a:xfrm>
            <a:off x="952400" y="3164051"/>
            <a:ext cx="30356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400" name="Google Shape;400;p35"/>
          <p:cNvSpPr txBox="1">
            <a:spLocks noGrp="1"/>
          </p:cNvSpPr>
          <p:nvPr>
            <p:ph type="subTitle" idx="8"/>
          </p:nvPr>
        </p:nvSpPr>
        <p:spPr>
          <a:xfrm>
            <a:off x="8204000" y="2650751"/>
            <a:ext cx="3035600" cy="77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01" name="Google Shape;401;p35"/>
          <p:cNvSpPr txBox="1">
            <a:spLocks noGrp="1"/>
          </p:cNvSpPr>
          <p:nvPr>
            <p:ph type="title" idx="9"/>
          </p:nvPr>
        </p:nvSpPr>
        <p:spPr>
          <a:xfrm>
            <a:off x="8204000" y="2107651"/>
            <a:ext cx="3035600" cy="6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5476952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402"/>
        <p:cNvGrpSpPr/>
        <p:nvPr/>
      </p:nvGrpSpPr>
      <p:grpSpPr>
        <a:xfrm>
          <a:off x="0" y="0"/>
          <a:ext cx="0" cy="0"/>
          <a:chOff x="0" y="0"/>
          <a:chExt cx="0" cy="0"/>
        </a:xfrm>
      </p:grpSpPr>
      <p:grpSp>
        <p:nvGrpSpPr>
          <p:cNvPr id="403" name="Google Shape;403;p36"/>
          <p:cNvGrpSpPr/>
          <p:nvPr/>
        </p:nvGrpSpPr>
        <p:grpSpPr>
          <a:xfrm>
            <a:off x="-34" y="0"/>
            <a:ext cx="12192027" cy="457200"/>
            <a:chOff x="-25" y="0"/>
            <a:chExt cx="9144020" cy="342900"/>
          </a:xfrm>
        </p:grpSpPr>
        <p:sp>
          <p:nvSpPr>
            <p:cNvPr id="404" name="Google Shape;404;p3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05" name="Google Shape;405;p36"/>
            <p:cNvGrpSpPr/>
            <p:nvPr/>
          </p:nvGrpSpPr>
          <p:grpSpPr>
            <a:xfrm>
              <a:off x="215975" y="111150"/>
              <a:ext cx="642950" cy="120600"/>
              <a:chOff x="215975" y="152625"/>
              <a:chExt cx="642950" cy="120600"/>
            </a:xfrm>
          </p:grpSpPr>
          <p:sp>
            <p:nvSpPr>
              <p:cNvPr id="406" name="Google Shape;406;p3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3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3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09" name="Google Shape;409;p36"/>
          <p:cNvGrpSpPr/>
          <p:nvPr/>
        </p:nvGrpSpPr>
        <p:grpSpPr>
          <a:xfrm>
            <a:off x="88867" y="273000"/>
            <a:ext cx="12103171" cy="6585200"/>
            <a:chOff x="104750" y="204750"/>
            <a:chExt cx="9077378" cy="4938900"/>
          </a:xfrm>
        </p:grpSpPr>
        <p:grpSp>
          <p:nvGrpSpPr>
            <p:cNvPr id="410" name="Google Shape;410;p36"/>
            <p:cNvGrpSpPr/>
            <p:nvPr/>
          </p:nvGrpSpPr>
          <p:grpSpPr>
            <a:xfrm>
              <a:off x="104750" y="206700"/>
              <a:ext cx="9077378" cy="342900"/>
              <a:chOff x="-25" y="0"/>
              <a:chExt cx="9182983" cy="342900"/>
            </a:xfrm>
          </p:grpSpPr>
          <p:sp>
            <p:nvSpPr>
              <p:cNvPr id="411" name="Google Shape;411;p3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12" name="Google Shape;412;p36"/>
              <p:cNvGrpSpPr/>
              <p:nvPr/>
            </p:nvGrpSpPr>
            <p:grpSpPr>
              <a:xfrm>
                <a:off x="215975" y="111150"/>
                <a:ext cx="642950" cy="120600"/>
                <a:chOff x="215975" y="152625"/>
                <a:chExt cx="642950" cy="120600"/>
              </a:xfrm>
            </p:grpSpPr>
            <p:sp>
              <p:nvSpPr>
                <p:cNvPr id="413" name="Google Shape;413;p3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3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3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416" name="Google Shape;416;p3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417" name="Google Shape;417;p36"/>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8" name="Google Shape;418;p36"/>
          <p:cNvSpPr txBox="1">
            <a:spLocks noGrp="1"/>
          </p:cNvSpPr>
          <p:nvPr>
            <p:ph type="title" idx="2" hasCustomPrompt="1"/>
          </p:nvPr>
        </p:nvSpPr>
        <p:spPr>
          <a:xfrm>
            <a:off x="8204001" y="2826300"/>
            <a:ext cx="2205200" cy="7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19" name="Google Shape;419;p36"/>
          <p:cNvSpPr txBox="1">
            <a:spLocks noGrp="1"/>
          </p:cNvSpPr>
          <p:nvPr>
            <p:ph type="title" idx="3" hasCustomPrompt="1"/>
          </p:nvPr>
        </p:nvSpPr>
        <p:spPr>
          <a:xfrm>
            <a:off x="1618667" y="2826308"/>
            <a:ext cx="2205200" cy="7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20" name="Google Shape;420;p36"/>
          <p:cNvSpPr txBox="1">
            <a:spLocks noGrp="1"/>
          </p:cNvSpPr>
          <p:nvPr>
            <p:ph type="subTitle" idx="1"/>
          </p:nvPr>
        </p:nvSpPr>
        <p:spPr>
          <a:xfrm>
            <a:off x="4911333" y="4939649"/>
            <a:ext cx="2205200" cy="108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21" name="Google Shape;421;p36"/>
          <p:cNvSpPr txBox="1">
            <a:spLocks noGrp="1"/>
          </p:cNvSpPr>
          <p:nvPr>
            <p:ph type="title" idx="4" hasCustomPrompt="1"/>
          </p:nvPr>
        </p:nvSpPr>
        <p:spPr>
          <a:xfrm>
            <a:off x="4911340" y="2826300"/>
            <a:ext cx="2205200" cy="7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22" name="Google Shape;422;p36"/>
          <p:cNvSpPr txBox="1">
            <a:spLocks noGrp="1"/>
          </p:cNvSpPr>
          <p:nvPr>
            <p:ph type="subTitle" idx="5"/>
          </p:nvPr>
        </p:nvSpPr>
        <p:spPr>
          <a:xfrm>
            <a:off x="1618667" y="4939649"/>
            <a:ext cx="2205200" cy="108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23" name="Google Shape;423;p36"/>
          <p:cNvSpPr txBox="1">
            <a:spLocks noGrp="1"/>
          </p:cNvSpPr>
          <p:nvPr>
            <p:ph type="title" idx="6"/>
          </p:nvPr>
        </p:nvSpPr>
        <p:spPr>
          <a:xfrm>
            <a:off x="4911333" y="4394700"/>
            <a:ext cx="22052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424" name="Google Shape;424;p36"/>
          <p:cNvSpPr txBox="1">
            <a:spLocks noGrp="1"/>
          </p:cNvSpPr>
          <p:nvPr>
            <p:ph type="title" idx="7"/>
          </p:nvPr>
        </p:nvSpPr>
        <p:spPr>
          <a:xfrm>
            <a:off x="1618667" y="4394700"/>
            <a:ext cx="22052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425" name="Google Shape;425;p36"/>
          <p:cNvSpPr txBox="1">
            <a:spLocks noGrp="1"/>
          </p:cNvSpPr>
          <p:nvPr>
            <p:ph type="subTitle" idx="8"/>
          </p:nvPr>
        </p:nvSpPr>
        <p:spPr>
          <a:xfrm>
            <a:off x="8204000" y="4933067"/>
            <a:ext cx="2205200" cy="108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26" name="Google Shape;426;p36"/>
          <p:cNvSpPr txBox="1">
            <a:spLocks noGrp="1"/>
          </p:cNvSpPr>
          <p:nvPr>
            <p:ph type="title" idx="9"/>
          </p:nvPr>
        </p:nvSpPr>
        <p:spPr>
          <a:xfrm>
            <a:off x="8204000" y="4389967"/>
            <a:ext cx="22052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5189235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427"/>
        <p:cNvGrpSpPr/>
        <p:nvPr/>
      </p:nvGrpSpPr>
      <p:grpSpPr>
        <a:xfrm>
          <a:off x="0" y="0"/>
          <a:ext cx="0" cy="0"/>
          <a:chOff x="0" y="0"/>
          <a:chExt cx="0" cy="0"/>
        </a:xfrm>
      </p:grpSpPr>
      <p:sp>
        <p:nvSpPr>
          <p:cNvPr id="428" name="Google Shape;428;p37"/>
          <p:cNvSpPr txBox="1">
            <a:spLocks noGrp="1"/>
          </p:cNvSpPr>
          <p:nvPr>
            <p:ph type="title" hasCustomPrompt="1"/>
          </p:nvPr>
        </p:nvSpPr>
        <p:spPr>
          <a:xfrm>
            <a:off x="2357333" y="3311267"/>
            <a:ext cx="2876800" cy="165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8666"/>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29" name="Google Shape;429;p37"/>
          <p:cNvSpPr txBox="1">
            <a:spLocks noGrp="1"/>
          </p:cNvSpPr>
          <p:nvPr>
            <p:ph type="subTitle" idx="1"/>
          </p:nvPr>
        </p:nvSpPr>
        <p:spPr>
          <a:xfrm>
            <a:off x="6000100" y="3311267"/>
            <a:ext cx="3195600" cy="165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867"/>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30" name="Google Shape;430;p37"/>
          <p:cNvSpPr txBox="1">
            <a:spLocks noGrp="1"/>
          </p:cNvSpPr>
          <p:nvPr>
            <p:ph type="title" idx="2"/>
          </p:nvPr>
        </p:nvSpPr>
        <p:spPr>
          <a:xfrm>
            <a:off x="1644667" y="1398900"/>
            <a:ext cx="89724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1856645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31"/>
        <p:cNvGrpSpPr/>
        <p:nvPr/>
      </p:nvGrpSpPr>
      <p:grpSpPr>
        <a:xfrm>
          <a:off x="0" y="0"/>
          <a:ext cx="0" cy="0"/>
          <a:chOff x="0" y="0"/>
          <a:chExt cx="0" cy="0"/>
        </a:xfrm>
      </p:grpSpPr>
      <p:sp>
        <p:nvSpPr>
          <p:cNvPr id="432" name="Google Shape;432;p38"/>
          <p:cNvSpPr txBox="1">
            <a:spLocks noGrp="1"/>
          </p:cNvSpPr>
          <p:nvPr>
            <p:ph type="title"/>
          </p:nvPr>
        </p:nvSpPr>
        <p:spPr>
          <a:xfrm>
            <a:off x="4063067" y="4379384"/>
            <a:ext cx="37436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33" name="Google Shape;433;p38"/>
          <p:cNvSpPr txBox="1">
            <a:spLocks noGrp="1"/>
          </p:cNvSpPr>
          <p:nvPr>
            <p:ph type="subTitle" idx="1"/>
          </p:nvPr>
        </p:nvSpPr>
        <p:spPr>
          <a:xfrm>
            <a:off x="3248467" y="2406464"/>
            <a:ext cx="5372800" cy="191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2533"/>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extLst>
      <p:ext uri="{BB962C8B-B14F-4D97-AF65-F5344CB8AC3E}">
        <p14:creationId xmlns:p14="http://schemas.microsoft.com/office/powerpoint/2010/main" val="29242046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34"/>
        <p:cNvGrpSpPr/>
        <p:nvPr/>
      </p:nvGrpSpPr>
      <p:grpSpPr>
        <a:xfrm>
          <a:off x="0" y="0"/>
          <a:ext cx="0" cy="0"/>
          <a:chOff x="0" y="0"/>
          <a:chExt cx="0" cy="0"/>
        </a:xfrm>
      </p:grpSpPr>
      <p:grpSp>
        <p:nvGrpSpPr>
          <p:cNvPr id="435" name="Google Shape;435;p39"/>
          <p:cNvGrpSpPr/>
          <p:nvPr/>
        </p:nvGrpSpPr>
        <p:grpSpPr>
          <a:xfrm>
            <a:off x="-34" y="0"/>
            <a:ext cx="12192027" cy="457200"/>
            <a:chOff x="-25" y="0"/>
            <a:chExt cx="9144020" cy="342900"/>
          </a:xfrm>
        </p:grpSpPr>
        <p:sp>
          <p:nvSpPr>
            <p:cNvPr id="436" name="Google Shape;436;p3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37" name="Google Shape;437;p39"/>
            <p:cNvGrpSpPr/>
            <p:nvPr/>
          </p:nvGrpSpPr>
          <p:grpSpPr>
            <a:xfrm>
              <a:off x="215975" y="111150"/>
              <a:ext cx="642950" cy="120600"/>
              <a:chOff x="215975" y="152625"/>
              <a:chExt cx="642950" cy="120600"/>
            </a:xfrm>
          </p:grpSpPr>
          <p:sp>
            <p:nvSpPr>
              <p:cNvPr id="438" name="Google Shape;438;p3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3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3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41" name="Google Shape;441;p39"/>
          <p:cNvSpPr txBox="1">
            <a:spLocks noGrp="1"/>
          </p:cNvSpPr>
          <p:nvPr>
            <p:ph type="title"/>
          </p:nvPr>
        </p:nvSpPr>
        <p:spPr>
          <a:xfrm>
            <a:off x="6528400" y="2006600"/>
            <a:ext cx="4711200" cy="9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42" name="Google Shape;442;p39"/>
          <p:cNvSpPr txBox="1">
            <a:spLocks noGrp="1"/>
          </p:cNvSpPr>
          <p:nvPr>
            <p:ph type="subTitle" idx="1"/>
          </p:nvPr>
        </p:nvSpPr>
        <p:spPr>
          <a:xfrm>
            <a:off x="6540500" y="3157700"/>
            <a:ext cx="4711200" cy="15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extLst>
      <p:ext uri="{BB962C8B-B14F-4D97-AF65-F5344CB8AC3E}">
        <p14:creationId xmlns:p14="http://schemas.microsoft.com/office/powerpoint/2010/main" val="5909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p:nvPr/>
        </p:nvSpPr>
        <p:spPr>
          <a:xfrm>
            <a:off x="-56213" y="-37480"/>
            <a:ext cx="12290000" cy="6932800"/>
          </a:xfrm>
          <a:prstGeom prst="rect">
            <a:avLst/>
          </a:prstGeom>
          <a:solidFill>
            <a:srgbClr val="364ABF">
              <a:alpha val="82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7"/>
          <p:cNvSpPr txBox="1">
            <a:spLocks noGrp="1"/>
          </p:cNvSpPr>
          <p:nvPr>
            <p:ph type="body" idx="1"/>
          </p:nvPr>
        </p:nvSpPr>
        <p:spPr>
          <a:xfrm>
            <a:off x="810700" y="2914167"/>
            <a:ext cx="5145200" cy="2286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867">
                <a:solidFill>
                  <a:schemeClr val="lt1"/>
                </a:solidFill>
              </a:defRPr>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2" name="Google Shape;32;p7"/>
          <p:cNvSpPr txBox="1">
            <a:spLocks noGrp="1"/>
          </p:cNvSpPr>
          <p:nvPr>
            <p:ph type="title"/>
          </p:nvPr>
        </p:nvSpPr>
        <p:spPr>
          <a:xfrm>
            <a:off x="810700" y="1697633"/>
            <a:ext cx="5145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004226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43"/>
        <p:cNvGrpSpPr/>
        <p:nvPr/>
      </p:nvGrpSpPr>
      <p:grpSpPr>
        <a:xfrm>
          <a:off x="0" y="0"/>
          <a:ext cx="0" cy="0"/>
          <a:chOff x="0" y="0"/>
          <a:chExt cx="0" cy="0"/>
        </a:xfrm>
      </p:grpSpPr>
      <p:grpSp>
        <p:nvGrpSpPr>
          <p:cNvPr id="444" name="Google Shape;444;p40"/>
          <p:cNvGrpSpPr/>
          <p:nvPr/>
        </p:nvGrpSpPr>
        <p:grpSpPr>
          <a:xfrm>
            <a:off x="-34" y="0"/>
            <a:ext cx="12192027" cy="457200"/>
            <a:chOff x="-25" y="0"/>
            <a:chExt cx="9144020" cy="342900"/>
          </a:xfrm>
        </p:grpSpPr>
        <p:sp>
          <p:nvSpPr>
            <p:cNvPr id="445" name="Google Shape;445;p4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46" name="Google Shape;446;p40"/>
            <p:cNvGrpSpPr/>
            <p:nvPr/>
          </p:nvGrpSpPr>
          <p:grpSpPr>
            <a:xfrm>
              <a:off x="215975" y="111150"/>
              <a:ext cx="642950" cy="120600"/>
              <a:chOff x="215975" y="152625"/>
              <a:chExt cx="642950" cy="120600"/>
            </a:xfrm>
          </p:grpSpPr>
          <p:sp>
            <p:nvSpPr>
              <p:cNvPr id="447" name="Google Shape;447;p4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4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4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50" name="Google Shape;450;p40"/>
          <p:cNvSpPr txBox="1">
            <a:spLocks noGrp="1"/>
          </p:cNvSpPr>
          <p:nvPr>
            <p:ph type="title"/>
          </p:nvPr>
        </p:nvSpPr>
        <p:spPr>
          <a:xfrm>
            <a:off x="952400" y="1864700"/>
            <a:ext cx="4563200" cy="11316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51" name="Google Shape;451;p40"/>
          <p:cNvSpPr txBox="1">
            <a:spLocks noGrp="1"/>
          </p:cNvSpPr>
          <p:nvPr>
            <p:ph type="subTitle" idx="1"/>
          </p:nvPr>
        </p:nvSpPr>
        <p:spPr>
          <a:xfrm>
            <a:off x="964300" y="3157700"/>
            <a:ext cx="4103200" cy="157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extLst>
      <p:ext uri="{BB962C8B-B14F-4D97-AF65-F5344CB8AC3E}">
        <p14:creationId xmlns:p14="http://schemas.microsoft.com/office/powerpoint/2010/main" val="41175763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52"/>
        <p:cNvGrpSpPr/>
        <p:nvPr/>
      </p:nvGrpSpPr>
      <p:grpSpPr>
        <a:xfrm>
          <a:off x="0" y="0"/>
          <a:ext cx="0" cy="0"/>
          <a:chOff x="0" y="0"/>
          <a:chExt cx="0" cy="0"/>
        </a:xfrm>
      </p:grpSpPr>
      <p:sp>
        <p:nvSpPr>
          <p:cNvPr id="453" name="Google Shape;453;p41"/>
          <p:cNvSpPr txBox="1">
            <a:spLocks noGrp="1"/>
          </p:cNvSpPr>
          <p:nvPr>
            <p:ph type="title"/>
          </p:nvPr>
        </p:nvSpPr>
        <p:spPr>
          <a:xfrm>
            <a:off x="952400" y="2739367"/>
            <a:ext cx="4563200" cy="11316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54" name="Google Shape;454;p41"/>
          <p:cNvSpPr txBox="1">
            <a:spLocks noGrp="1"/>
          </p:cNvSpPr>
          <p:nvPr>
            <p:ph type="subTitle" idx="1"/>
          </p:nvPr>
        </p:nvSpPr>
        <p:spPr>
          <a:xfrm>
            <a:off x="964300" y="4032367"/>
            <a:ext cx="3861600" cy="137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455" name="Google Shape;455;p41"/>
          <p:cNvGrpSpPr/>
          <p:nvPr/>
        </p:nvGrpSpPr>
        <p:grpSpPr>
          <a:xfrm>
            <a:off x="-34" y="0"/>
            <a:ext cx="12192027" cy="457200"/>
            <a:chOff x="-25" y="0"/>
            <a:chExt cx="9144020" cy="342900"/>
          </a:xfrm>
        </p:grpSpPr>
        <p:sp>
          <p:nvSpPr>
            <p:cNvPr id="456" name="Google Shape;456;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41"/>
            <p:cNvGrpSpPr/>
            <p:nvPr/>
          </p:nvGrpSpPr>
          <p:grpSpPr>
            <a:xfrm>
              <a:off x="215975" y="111150"/>
              <a:ext cx="642950" cy="120600"/>
              <a:chOff x="215975" y="152625"/>
              <a:chExt cx="642950" cy="120600"/>
            </a:xfrm>
          </p:grpSpPr>
          <p:sp>
            <p:nvSpPr>
              <p:cNvPr id="458" name="Google Shape;458;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61" name="Google Shape;461;p41"/>
          <p:cNvGrpSpPr/>
          <p:nvPr/>
        </p:nvGrpSpPr>
        <p:grpSpPr>
          <a:xfrm>
            <a:off x="88867" y="273000"/>
            <a:ext cx="12103171" cy="6585200"/>
            <a:chOff x="104750" y="204750"/>
            <a:chExt cx="9077378" cy="4938900"/>
          </a:xfrm>
        </p:grpSpPr>
        <p:grpSp>
          <p:nvGrpSpPr>
            <p:cNvPr id="462" name="Google Shape;462;p41"/>
            <p:cNvGrpSpPr/>
            <p:nvPr/>
          </p:nvGrpSpPr>
          <p:grpSpPr>
            <a:xfrm>
              <a:off x="104750" y="206700"/>
              <a:ext cx="9077378" cy="342900"/>
              <a:chOff x="-25" y="0"/>
              <a:chExt cx="9182983" cy="342900"/>
            </a:xfrm>
          </p:grpSpPr>
          <p:sp>
            <p:nvSpPr>
              <p:cNvPr id="463" name="Google Shape;463;p41"/>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64" name="Google Shape;464;p41"/>
              <p:cNvGrpSpPr/>
              <p:nvPr/>
            </p:nvGrpSpPr>
            <p:grpSpPr>
              <a:xfrm>
                <a:off x="215975" y="111150"/>
                <a:ext cx="642950" cy="120600"/>
                <a:chOff x="215975" y="152625"/>
                <a:chExt cx="642950" cy="120600"/>
              </a:xfrm>
            </p:grpSpPr>
            <p:sp>
              <p:nvSpPr>
                <p:cNvPr id="465" name="Google Shape;465;p41"/>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41"/>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41"/>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468" name="Google Shape;468;p41"/>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3698945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69"/>
        <p:cNvGrpSpPr/>
        <p:nvPr/>
      </p:nvGrpSpPr>
      <p:grpSpPr>
        <a:xfrm>
          <a:off x="0" y="0"/>
          <a:ext cx="0" cy="0"/>
          <a:chOff x="0" y="0"/>
          <a:chExt cx="0" cy="0"/>
        </a:xfrm>
      </p:grpSpPr>
      <p:grpSp>
        <p:nvGrpSpPr>
          <p:cNvPr id="470" name="Google Shape;470;p42"/>
          <p:cNvGrpSpPr/>
          <p:nvPr/>
        </p:nvGrpSpPr>
        <p:grpSpPr>
          <a:xfrm>
            <a:off x="-34" y="0"/>
            <a:ext cx="12192027" cy="457200"/>
            <a:chOff x="-25" y="0"/>
            <a:chExt cx="9144020" cy="342900"/>
          </a:xfrm>
        </p:grpSpPr>
        <p:sp>
          <p:nvSpPr>
            <p:cNvPr id="471" name="Google Shape;471;p42"/>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72" name="Google Shape;472;p42"/>
            <p:cNvGrpSpPr/>
            <p:nvPr/>
          </p:nvGrpSpPr>
          <p:grpSpPr>
            <a:xfrm>
              <a:off x="215975" y="111150"/>
              <a:ext cx="642950" cy="120600"/>
              <a:chOff x="215975" y="152625"/>
              <a:chExt cx="642950" cy="120600"/>
            </a:xfrm>
          </p:grpSpPr>
          <p:sp>
            <p:nvSpPr>
              <p:cNvPr id="473" name="Google Shape;473;p42"/>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42"/>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42"/>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76" name="Google Shape;476;p42"/>
          <p:cNvSpPr txBox="1">
            <a:spLocks noGrp="1"/>
          </p:cNvSpPr>
          <p:nvPr>
            <p:ph type="subTitle" idx="1"/>
          </p:nvPr>
        </p:nvSpPr>
        <p:spPr>
          <a:xfrm>
            <a:off x="952400" y="2231333"/>
            <a:ext cx="4976000" cy="39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67"/>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
        <p:nvSpPr>
          <p:cNvPr id="477" name="Google Shape;477;p42"/>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8" name="Google Shape;478;p42"/>
          <p:cNvSpPr txBox="1">
            <a:spLocks noGrp="1"/>
          </p:cNvSpPr>
          <p:nvPr>
            <p:ph type="subTitle" idx="2"/>
          </p:nvPr>
        </p:nvSpPr>
        <p:spPr>
          <a:xfrm>
            <a:off x="6265033" y="2231333"/>
            <a:ext cx="4976000" cy="39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67"/>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Tree>
    <p:extLst>
      <p:ext uri="{BB962C8B-B14F-4D97-AF65-F5344CB8AC3E}">
        <p14:creationId xmlns:p14="http://schemas.microsoft.com/office/powerpoint/2010/main" val="22795543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269400" y="2067884"/>
            <a:ext cx="5653200" cy="11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6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81" name="Google Shape;481;p43"/>
          <p:cNvSpPr txBox="1">
            <a:spLocks noGrp="1"/>
          </p:cNvSpPr>
          <p:nvPr>
            <p:ph type="subTitle" idx="1"/>
          </p:nvPr>
        </p:nvSpPr>
        <p:spPr>
          <a:xfrm>
            <a:off x="3814400" y="3360900"/>
            <a:ext cx="4563200" cy="19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extLst>
      <p:ext uri="{BB962C8B-B14F-4D97-AF65-F5344CB8AC3E}">
        <p14:creationId xmlns:p14="http://schemas.microsoft.com/office/powerpoint/2010/main" val="35507921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5843461" y="1520259"/>
            <a:ext cx="4563200" cy="11316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84" name="Google Shape;484;p44"/>
          <p:cNvSpPr txBox="1">
            <a:spLocks noGrp="1"/>
          </p:cNvSpPr>
          <p:nvPr>
            <p:ph type="subTitle" idx="1"/>
          </p:nvPr>
        </p:nvSpPr>
        <p:spPr>
          <a:xfrm>
            <a:off x="5843461" y="2813259"/>
            <a:ext cx="4563200" cy="2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67"/>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Tree>
    <p:extLst>
      <p:ext uri="{BB962C8B-B14F-4D97-AF65-F5344CB8AC3E}">
        <p14:creationId xmlns:p14="http://schemas.microsoft.com/office/powerpoint/2010/main" val="24778413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85"/>
        <p:cNvGrpSpPr/>
        <p:nvPr/>
      </p:nvGrpSpPr>
      <p:grpSpPr>
        <a:xfrm>
          <a:off x="0" y="0"/>
          <a:ext cx="0" cy="0"/>
          <a:chOff x="0" y="0"/>
          <a:chExt cx="0" cy="0"/>
        </a:xfrm>
      </p:grpSpPr>
      <p:grpSp>
        <p:nvGrpSpPr>
          <p:cNvPr id="486" name="Google Shape;486;p45"/>
          <p:cNvGrpSpPr/>
          <p:nvPr/>
        </p:nvGrpSpPr>
        <p:grpSpPr>
          <a:xfrm>
            <a:off x="-34" y="0"/>
            <a:ext cx="12192027" cy="457200"/>
            <a:chOff x="-25" y="0"/>
            <a:chExt cx="9144020" cy="342900"/>
          </a:xfrm>
        </p:grpSpPr>
        <p:sp>
          <p:nvSpPr>
            <p:cNvPr id="487" name="Google Shape;487;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88" name="Google Shape;488;p45"/>
            <p:cNvGrpSpPr/>
            <p:nvPr/>
          </p:nvGrpSpPr>
          <p:grpSpPr>
            <a:xfrm>
              <a:off x="215975" y="111150"/>
              <a:ext cx="642950" cy="120600"/>
              <a:chOff x="215975" y="152625"/>
              <a:chExt cx="642950" cy="120600"/>
            </a:xfrm>
          </p:grpSpPr>
          <p:sp>
            <p:nvSpPr>
              <p:cNvPr id="489" name="Google Shape;489;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92" name="Google Shape;492;p45"/>
          <p:cNvGrpSpPr/>
          <p:nvPr/>
        </p:nvGrpSpPr>
        <p:grpSpPr>
          <a:xfrm>
            <a:off x="88867" y="273000"/>
            <a:ext cx="12103171" cy="6585200"/>
            <a:chOff x="104750" y="204750"/>
            <a:chExt cx="9077378" cy="4938900"/>
          </a:xfrm>
        </p:grpSpPr>
        <p:grpSp>
          <p:nvGrpSpPr>
            <p:cNvPr id="493" name="Google Shape;493;p45"/>
            <p:cNvGrpSpPr/>
            <p:nvPr/>
          </p:nvGrpSpPr>
          <p:grpSpPr>
            <a:xfrm>
              <a:off x="104750" y="206700"/>
              <a:ext cx="9077378" cy="342900"/>
              <a:chOff x="-25" y="0"/>
              <a:chExt cx="9182983" cy="342900"/>
            </a:xfrm>
          </p:grpSpPr>
          <p:sp>
            <p:nvSpPr>
              <p:cNvPr id="494" name="Google Shape;494;p45"/>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95" name="Google Shape;495;p45"/>
              <p:cNvGrpSpPr/>
              <p:nvPr/>
            </p:nvGrpSpPr>
            <p:grpSpPr>
              <a:xfrm>
                <a:off x="215975" y="111150"/>
                <a:ext cx="642950" cy="120600"/>
                <a:chOff x="215975" y="152625"/>
                <a:chExt cx="642950" cy="120600"/>
              </a:xfrm>
            </p:grpSpPr>
            <p:sp>
              <p:nvSpPr>
                <p:cNvPr id="496" name="Google Shape;496;p45"/>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45"/>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45"/>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499" name="Google Shape;499;p45"/>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500" name="Google Shape;500;p45"/>
          <p:cNvSpPr txBox="1">
            <a:spLocks noGrp="1"/>
          </p:cNvSpPr>
          <p:nvPr>
            <p:ph type="title"/>
          </p:nvPr>
        </p:nvSpPr>
        <p:spPr>
          <a:xfrm>
            <a:off x="7021433" y="2644633"/>
            <a:ext cx="3841600" cy="9896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501" name="Google Shape;501;p45"/>
          <p:cNvSpPr txBox="1">
            <a:spLocks noGrp="1"/>
          </p:cNvSpPr>
          <p:nvPr>
            <p:ph type="subTitle" idx="1"/>
          </p:nvPr>
        </p:nvSpPr>
        <p:spPr>
          <a:xfrm>
            <a:off x="7031300" y="3795733"/>
            <a:ext cx="3841600" cy="15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extLst>
      <p:ext uri="{BB962C8B-B14F-4D97-AF65-F5344CB8AC3E}">
        <p14:creationId xmlns:p14="http://schemas.microsoft.com/office/powerpoint/2010/main" val="21871749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502"/>
        <p:cNvGrpSpPr/>
        <p:nvPr/>
      </p:nvGrpSpPr>
      <p:grpSpPr>
        <a:xfrm>
          <a:off x="0" y="0"/>
          <a:ext cx="0" cy="0"/>
          <a:chOff x="0" y="0"/>
          <a:chExt cx="0" cy="0"/>
        </a:xfrm>
      </p:grpSpPr>
      <p:sp>
        <p:nvSpPr>
          <p:cNvPr id="503" name="Google Shape;503;p46"/>
          <p:cNvSpPr txBox="1">
            <a:spLocks noGrp="1"/>
          </p:cNvSpPr>
          <p:nvPr>
            <p:ph type="title"/>
          </p:nvPr>
        </p:nvSpPr>
        <p:spPr>
          <a:xfrm>
            <a:off x="1454333" y="2450567"/>
            <a:ext cx="3592000" cy="624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504" name="Google Shape;504;p46"/>
          <p:cNvSpPr txBox="1">
            <a:spLocks noGrp="1"/>
          </p:cNvSpPr>
          <p:nvPr>
            <p:ph type="subTitle" idx="1"/>
          </p:nvPr>
        </p:nvSpPr>
        <p:spPr>
          <a:xfrm>
            <a:off x="1454333" y="3352900"/>
            <a:ext cx="3592000" cy="1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67"/>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Tree>
    <p:extLst>
      <p:ext uri="{BB962C8B-B14F-4D97-AF65-F5344CB8AC3E}">
        <p14:creationId xmlns:p14="http://schemas.microsoft.com/office/powerpoint/2010/main" val="26286041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505"/>
        <p:cNvGrpSpPr/>
        <p:nvPr/>
      </p:nvGrpSpPr>
      <p:grpSpPr>
        <a:xfrm>
          <a:off x="0" y="0"/>
          <a:ext cx="0" cy="0"/>
          <a:chOff x="0" y="0"/>
          <a:chExt cx="0" cy="0"/>
        </a:xfrm>
      </p:grpSpPr>
      <p:sp>
        <p:nvSpPr>
          <p:cNvPr id="506" name="Google Shape;506;p47"/>
          <p:cNvSpPr txBox="1">
            <a:spLocks noGrp="1"/>
          </p:cNvSpPr>
          <p:nvPr>
            <p:ph type="title"/>
          </p:nvPr>
        </p:nvSpPr>
        <p:spPr>
          <a:xfrm>
            <a:off x="5589700" y="2587367"/>
            <a:ext cx="4102800" cy="11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6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507" name="Google Shape;507;p47"/>
          <p:cNvSpPr txBox="1">
            <a:spLocks noGrp="1"/>
          </p:cNvSpPr>
          <p:nvPr>
            <p:ph type="subTitle" idx="1"/>
          </p:nvPr>
        </p:nvSpPr>
        <p:spPr>
          <a:xfrm>
            <a:off x="5589700" y="3880367"/>
            <a:ext cx="4102800" cy="13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extLst>
      <p:ext uri="{BB962C8B-B14F-4D97-AF65-F5344CB8AC3E}">
        <p14:creationId xmlns:p14="http://schemas.microsoft.com/office/powerpoint/2010/main" val="27720936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08"/>
        <p:cNvGrpSpPr/>
        <p:nvPr/>
      </p:nvGrpSpPr>
      <p:grpSpPr>
        <a:xfrm>
          <a:off x="0" y="0"/>
          <a:ext cx="0" cy="0"/>
          <a:chOff x="0" y="0"/>
          <a:chExt cx="0" cy="0"/>
        </a:xfrm>
      </p:grpSpPr>
      <p:sp>
        <p:nvSpPr>
          <p:cNvPr id="509" name="Google Shape;509;p48"/>
          <p:cNvSpPr txBox="1">
            <a:spLocks noGrp="1"/>
          </p:cNvSpPr>
          <p:nvPr>
            <p:ph type="ctrTitle"/>
          </p:nvPr>
        </p:nvSpPr>
        <p:spPr>
          <a:xfrm>
            <a:off x="3616267" y="1981180"/>
            <a:ext cx="5261600" cy="26624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Tree>
    <p:extLst>
      <p:ext uri="{BB962C8B-B14F-4D97-AF65-F5344CB8AC3E}">
        <p14:creationId xmlns:p14="http://schemas.microsoft.com/office/powerpoint/2010/main" val="21738039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10"/>
        <p:cNvGrpSpPr/>
        <p:nvPr/>
      </p:nvGrpSpPr>
      <p:grpSpPr>
        <a:xfrm>
          <a:off x="0" y="0"/>
          <a:ext cx="0" cy="0"/>
          <a:chOff x="0" y="0"/>
          <a:chExt cx="0" cy="0"/>
        </a:xfrm>
      </p:grpSpPr>
      <p:grpSp>
        <p:nvGrpSpPr>
          <p:cNvPr id="511" name="Google Shape;511;p49"/>
          <p:cNvGrpSpPr/>
          <p:nvPr/>
        </p:nvGrpSpPr>
        <p:grpSpPr>
          <a:xfrm>
            <a:off x="-34" y="0"/>
            <a:ext cx="12192027" cy="457200"/>
            <a:chOff x="-25" y="0"/>
            <a:chExt cx="9144020" cy="342900"/>
          </a:xfrm>
        </p:grpSpPr>
        <p:sp>
          <p:nvSpPr>
            <p:cNvPr id="512" name="Google Shape;512;p4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13" name="Google Shape;513;p49"/>
            <p:cNvGrpSpPr/>
            <p:nvPr/>
          </p:nvGrpSpPr>
          <p:grpSpPr>
            <a:xfrm>
              <a:off x="215975" y="111150"/>
              <a:ext cx="642950" cy="120600"/>
              <a:chOff x="215975" y="152625"/>
              <a:chExt cx="642950" cy="120600"/>
            </a:xfrm>
          </p:grpSpPr>
          <p:sp>
            <p:nvSpPr>
              <p:cNvPr id="514" name="Google Shape;514;p4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4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4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17" name="Google Shape;517;p49"/>
          <p:cNvGrpSpPr/>
          <p:nvPr/>
        </p:nvGrpSpPr>
        <p:grpSpPr>
          <a:xfrm>
            <a:off x="88867" y="273000"/>
            <a:ext cx="12103171" cy="6585200"/>
            <a:chOff x="104750" y="204750"/>
            <a:chExt cx="9077378" cy="4938900"/>
          </a:xfrm>
        </p:grpSpPr>
        <p:grpSp>
          <p:nvGrpSpPr>
            <p:cNvPr id="518" name="Google Shape;518;p49"/>
            <p:cNvGrpSpPr/>
            <p:nvPr/>
          </p:nvGrpSpPr>
          <p:grpSpPr>
            <a:xfrm>
              <a:off x="104750" y="206700"/>
              <a:ext cx="9077378" cy="342900"/>
              <a:chOff x="-25" y="0"/>
              <a:chExt cx="9182983" cy="342900"/>
            </a:xfrm>
          </p:grpSpPr>
          <p:sp>
            <p:nvSpPr>
              <p:cNvPr id="519" name="Google Shape;519;p4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20" name="Google Shape;520;p49"/>
              <p:cNvGrpSpPr/>
              <p:nvPr/>
            </p:nvGrpSpPr>
            <p:grpSpPr>
              <a:xfrm>
                <a:off x="215975" y="111150"/>
                <a:ext cx="642950" cy="120600"/>
                <a:chOff x="215975" y="152625"/>
                <a:chExt cx="642950" cy="120600"/>
              </a:xfrm>
            </p:grpSpPr>
            <p:sp>
              <p:nvSpPr>
                <p:cNvPr id="521" name="Google Shape;521;p4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4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4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524" name="Google Shape;524;p4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525" name="Google Shape;525;p49"/>
          <p:cNvSpPr txBox="1">
            <a:spLocks noGrp="1"/>
          </p:cNvSpPr>
          <p:nvPr>
            <p:ph type="title"/>
          </p:nvPr>
        </p:nvSpPr>
        <p:spPr>
          <a:xfrm>
            <a:off x="952400" y="732800"/>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65414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096000" y="1508355"/>
            <a:ext cx="5145200" cy="3700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4"/>
              </a:buClr>
              <a:buSzPts val="4800"/>
              <a:buNone/>
              <a:defRPr sz="5200">
                <a:solidFill>
                  <a:schemeClr val="accent4"/>
                </a:solidFill>
              </a:defRPr>
            </a:lvl1pPr>
            <a:lvl2pPr lvl="1">
              <a:spcBef>
                <a:spcPts val="0"/>
              </a:spcBef>
              <a:spcAft>
                <a:spcPts val="0"/>
              </a:spcAft>
              <a:buClr>
                <a:schemeClr val="accent4"/>
              </a:buClr>
              <a:buSzPts val="4800"/>
              <a:buNone/>
              <a:defRPr sz="6400">
                <a:solidFill>
                  <a:schemeClr val="accent4"/>
                </a:solidFill>
              </a:defRPr>
            </a:lvl2pPr>
            <a:lvl3pPr lvl="2">
              <a:spcBef>
                <a:spcPts val="0"/>
              </a:spcBef>
              <a:spcAft>
                <a:spcPts val="0"/>
              </a:spcAft>
              <a:buClr>
                <a:schemeClr val="accent4"/>
              </a:buClr>
              <a:buSzPts val="4800"/>
              <a:buNone/>
              <a:defRPr sz="6400">
                <a:solidFill>
                  <a:schemeClr val="accent4"/>
                </a:solidFill>
              </a:defRPr>
            </a:lvl3pPr>
            <a:lvl4pPr lvl="3">
              <a:spcBef>
                <a:spcPts val="0"/>
              </a:spcBef>
              <a:spcAft>
                <a:spcPts val="0"/>
              </a:spcAft>
              <a:buClr>
                <a:schemeClr val="accent4"/>
              </a:buClr>
              <a:buSzPts val="4800"/>
              <a:buNone/>
              <a:defRPr sz="6400">
                <a:solidFill>
                  <a:schemeClr val="accent4"/>
                </a:solidFill>
              </a:defRPr>
            </a:lvl4pPr>
            <a:lvl5pPr lvl="4">
              <a:spcBef>
                <a:spcPts val="0"/>
              </a:spcBef>
              <a:spcAft>
                <a:spcPts val="0"/>
              </a:spcAft>
              <a:buClr>
                <a:schemeClr val="accent4"/>
              </a:buClr>
              <a:buSzPts val="4800"/>
              <a:buNone/>
              <a:defRPr sz="6400">
                <a:solidFill>
                  <a:schemeClr val="accent4"/>
                </a:solidFill>
              </a:defRPr>
            </a:lvl5pPr>
            <a:lvl6pPr lvl="5">
              <a:spcBef>
                <a:spcPts val="0"/>
              </a:spcBef>
              <a:spcAft>
                <a:spcPts val="0"/>
              </a:spcAft>
              <a:buClr>
                <a:schemeClr val="accent4"/>
              </a:buClr>
              <a:buSzPts val="4800"/>
              <a:buNone/>
              <a:defRPr sz="6400">
                <a:solidFill>
                  <a:schemeClr val="accent4"/>
                </a:solidFill>
              </a:defRPr>
            </a:lvl6pPr>
            <a:lvl7pPr lvl="6">
              <a:spcBef>
                <a:spcPts val="0"/>
              </a:spcBef>
              <a:spcAft>
                <a:spcPts val="0"/>
              </a:spcAft>
              <a:buClr>
                <a:schemeClr val="accent4"/>
              </a:buClr>
              <a:buSzPts val="4800"/>
              <a:buNone/>
              <a:defRPr sz="6400">
                <a:solidFill>
                  <a:schemeClr val="accent4"/>
                </a:solidFill>
              </a:defRPr>
            </a:lvl7pPr>
            <a:lvl8pPr lvl="7">
              <a:spcBef>
                <a:spcPts val="0"/>
              </a:spcBef>
              <a:spcAft>
                <a:spcPts val="0"/>
              </a:spcAft>
              <a:buClr>
                <a:schemeClr val="accent4"/>
              </a:buClr>
              <a:buSzPts val="4800"/>
              <a:buNone/>
              <a:defRPr sz="6400">
                <a:solidFill>
                  <a:schemeClr val="accent4"/>
                </a:solidFill>
              </a:defRPr>
            </a:lvl8pPr>
            <a:lvl9pPr lvl="8">
              <a:spcBef>
                <a:spcPts val="0"/>
              </a:spcBef>
              <a:spcAft>
                <a:spcPts val="0"/>
              </a:spcAft>
              <a:buClr>
                <a:schemeClr val="accent4"/>
              </a:buClr>
              <a:buSzPts val="4800"/>
              <a:buNone/>
              <a:defRPr sz="6400">
                <a:solidFill>
                  <a:schemeClr val="accent4"/>
                </a:solidFill>
              </a:defRPr>
            </a:lvl9pPr>
          </a:lstStyle>
          <a:p>
            <a:endParaRPr/>
          </a:p>
        </p:txBody>
      </p:sp>
    </p:spTree>
    <p:extLst>
      <p:ext uri="{BB962C8B-B14F-4D97-AF65-F5344CB8AC3E}">
        <p14:creationId xmlns:p14="http://schemas.microsoft.com/office/powerpoint/2010/main" val="2140165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26"/>
        <p:cNvGrpSpPr/>
        <p:nvPr/>
      </p:nvGrpSpPr>
      <p:grpSpPr>
        <a:xfrm>
          <a:off x="0" y="0"/>
          <a:ext cx="0" cy="0"/>
          <a:chOff x="0" y="0"/>
          <a:chExt cx="0" cy="0"/>
        </a:xfrm>
      </p:grpSpPr>
      <p:grpSp>
        <p:nvGrpSpPr>
          <p:cNvPr id="527" name="Google Shape;527;p50"/>
          <p:cNvGrpSpPr/>
          <p:nvPr/>
        </p:nvGrpSpPr>
        <p:grpSpPr>
          <a:xfrm flipH="1">
            <a:off x="286259" y="165147"/>
            <a:ext cx="11403959" cy="6013981"/>
            <a:chOff x="45421" y="890559"/>
            <a:chExt cx="6688800" cy="3527400"/>
          </a:xfrm>
        </p:grpSpPr>
        <p:sp>
          <p:nvSpPr>
            <p:cNvPr id="528" name="Google Shape;528;p50"/>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50"/>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50"/>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50"/>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50"/>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3" name="Google Shape;533;p50"/>
          <p:cNvGrpSpPr/>
          <p:nvPr/>
        </p:nvGrpSpPr>
        <p:grpSpPr>
          <a:xfrm flipH="1">
            <a:off x="525590" y="615650"/>
            <a:ext cx="11403959" cy="6013981"/>
            <a:chOff x="45421" y="890559"/>
            <a:chExt cx="6688800" cy="3527400"/>
          </a:xfrm>
        </p:grpSpPr>
        <p:sp>
          <p:nvSpPr>
            <p:cNvPr id="534" name="Google Shape;534;p50"/>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50"/>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50"/>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50"/>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50"/>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9" name="Google Shape;539;p50"/>
          <p:cNvSpPr txBox="1">
            <a:spLocks noGrp="1"/>
          </p:cNvSpPr>
          <p:nvPr>
            <p:ph type="title"/>
          </p:nvPr>
        </p:nvSpPr>
        <p:spPr>
          <a:xfrm>
            <a:off x="1358900" y="1078133"/>
            <a:ext cx="4737200" cy="13836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8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540" name="Google Shape;540;p50"/>
          <p:cNvSpPr txBox="1">
            <a:spLocks noGrp="1"/>
          </p:cNvSpPr>
          <p:nvPr>
            <p:ph type="subTitle" idx="1"/>
          </p:nvPr>
        </p:nvSpPr>
        <p:spPr>
          <a:xfrm>
            <a:off x="1358900" y="2385333"/>
            <a:ext cx="4737200" cy="157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541" name="Google Shape;541;p50"/>
          <p:cNvSpPr txBox="1"/>
          <p:nvPr/>
        </p:nvSpPr>
        <p:spPr>
          <a:xfrm>
            <a:off x="1358900" y="5083933"/>
            <a:ext cx="4563200" cy="9144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200">
                <a:solidFill>
                  <a:srgbClr val="434343"/>
                </a:solidFill>
                <a:latin typeface="Montserrat"/>
                <a:ea typeface="Montserrat"/>
                <a:cs typeface="Montserrat"/>
                <a:sym typeface="Montserrat"/>
              </a:rPr>
              <a:t>CREDITS: This presentation template was created by </a:t>
            </a:r>
            <a:r>
              <a:rPr lang="en" sz="12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rgbClr val="434343"/>
                </a:solidFill>
                <a:latin typeface="Montserrat"/>
                <a:ea typeface="Montserrat"/>
                <a:cs typeface="Montserrat"/>
                <a:sym typeface="Montserrat"/>
              </a:rPr>
              <a:t>, including icons by </a:t>
            </a:r>
            <a:r>
              <a:rPr lang="en" sz="12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rgbClr val="434343"/>
                </a:solidFill>
                <a:latin typeface="Montserrat"/>
                <a:ea typeface="Montserrat"/>
                <a:cs typeface="Montserrat"/>
                <a:sym typeface="Montserrat"/>
              </a:rPr>
              <a:t>, and infographics &amp; images by </a:t>
            </a:r>
            <a:r>
              <a:rPr lang="en" sz="12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rgbClr val="434343"/>
                </a:solidFill>
                <a:latin typeface="Montserrat"/>
                <a:ea typeface="Montserrat"/>
                <a:cs typeface="Montserrat"/>
                <a:sym typeface="Montserrat"/>
              </a:rPr>
              <a:t> and illustrations</a:t>
            </a:r>
            <a:endParaRPr sz="1733">
              <a:latin typeface="Montserrat"/>
              <a:ea typeface="Montserrat"/>
              <a:cs typeface="Montserrat"/>
              <a:sym typeface="Montserrat"/>
            </a:endParaRPr>
          </a:p>
        </p:txBody>
      </p:sp>
    </p:spTree>
    <p:extLst>
      <p:ext uri="{BB962C8B-B14F-4D97-AF65-F5344CB8AC3E}">
        <p14:creationId xmlns:p14="http://schemas.microsoft.com/office/powerpoint/2010/main" val="28416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42"/>
        <p:cNvGrpSpPr/>
        <p:nvPr/>
      </p:nvGrpSpPr>
      <p:grpSpPr>
        <a:xfrm>
          <a:off x="0" y="0"/>
          <a:ext cx="0" cy="0"/>
          <a:chOff x="0" y="0"/>
          <a:chExt cx="0" cy="0"/>
        </a:xfrm>
      </p:grpSpPr>
      <p:grpSp>
        <p:nvGrpSpPr>
          <p:cNvPr id="543" name="Google Shape;543;p51"/>
          <p:cNvGrpSpPr/>
          <p:nvPr/>
        </p:nvGrpSpPr>
        <p:grpSpPr>
          <a:xfrm>
            <a:off x="-34" y="0"/>
            <a:ext cx="12192027" cy="457200"/>
            <a:chOff x="-25" y="0"/>
            <a:chExt cx="9144020" cy="342900"/>
          </a:xfrm>
        </p:grpSpPr>
        <p:sp>
          <p:nvSpPr>
            <p:cNvPr id="544" name="Google Shape;544;p5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45" name="Google Shape;545;p51"/>
            <p:cNvGrpSpPr/>
            <p:nvPr/>
          </p:nvGrpSpPr>
          <p:grpSpPr>
            <a:xfrm>
              <a:off x="215975" y="111150"/>
              <a:ext cx="642950" cy="120600"/>
              <a:chOff x="215975" y="152625"/>
              <a:chExt cx="642950" cy="120600"/>
            </a:xfrm>
          </p:grpSpPr>
          <p:sp>
            <p:nvSpPr>
              <p:cNvPr id="546" name="Google Shape;546;p51"/>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51"/>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51"/>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8695956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49"/>
        <p:cNvGrpSpPr/>
        <p:nvPr/>
      </p:nvGrpSpPr>
      <p:grpSpPr>
        <a:xfrm>
          <a:off x="0" y="0"/>
          <a:ext cx="0" cy="0"/>
          <a:chOff x="0" y="0"/>
          <a:chExt cx="0" cy="0"/>
        </a:xfrm>
      </p:grpSpPr>
      <p:grpSp>
        <p:nvGrpSpPr>
          <p:cNvPr id="550" name="Google Shape;550;p52"/>
          <p:cNvGrpSpPr/>
          <p:nvPr/>
        </p:nvGrpSpPr>
        <p:grpSpPr>
          <a:xfrm>
            <a:off x="-34" y="0"/>
            <a:ext cx="12192027" cy="457200"/>
            <a:chOff x="-25" y="0"/>
            <a:chExt cx="9144020" cy="342900"/>
          </a:xfrm>
        </p:grpSpPr>
        <p:sp>
          <p:nvSpPr>
            <p:cNvPr id="551" name="Google Shape;551;p52"/>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52" name="Google Shape;552;p52"/>
            <p:cNvGrpSpPr/>
            <p:nvPr/>
          </p:nvGrpSpPr>
          <p:grpSpPr>
            <a:xfrm>
              <a:off x="215975" y="111150"/>
              <a:ext cx="642950" cy="120600"/>
              <a:chOff x="215975" y="152625"/>
              <a:chExt cx="642950" cy="120600"/>
            </a:xfrm>
          </p:grpSpPr>
          <p:sp>
            <p:nvSpPr>
              <p:cNvPr id="553" name="Google Shape;553;p52"/>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52"/>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52"/>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56" name="Google Shape;556;p52"/>
          <p:cNvGrpSpPr/>
          <p:nvPr/>
        </p:nvGrpSpPr>
        <p:grpSpPr>
          <a:xfrm>
            <a:off x="88867" y="273000"/>
            <a:ext cx="12103171" cy="6585200"/>
            <a:chOff x="104750" y="204750"/>
            <a:chExt cx="9077378" cy="4938900"/>
          </a:xfrm>
        </p:grpSpPr>
        <p:grpSp>
          <p:nvGrpSpPr>
            <p:cNvPr id="557" name="Google Shape;557;p52"/>
            <p:cNvGrpSpPr/>
            <p:nvPr/>
          </p:nvGrpSpPr>
          <p:grpSpPr>
            <a:xfrm>
              <a:off x="104750" y="206700"/>
              <a:ext cx="9077378" cy="342900"/>
              <a:chOff x="-25" y="0"/>
              <a:chExt cx="9182983" cy="342900"/>
            </a:xfrm>
          </p:grpSpPr>
          <p:sp>
            <p:nvSpPr>
              <p:cNvPr id="558" name="Google Shape;558;p52"/>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59" name="Google Shape;559;p52"/>
              <p:cNvGrpSpPr/>
              <p:nvPr/>
            </p:nvGrpSpPr>
            <p:grpSpPr>
              <a:xfrm>
                <a:off x="215975" y="111150"/>
                <a:ext cx="642950" cy="120600"/>
                <a:chOff x="215975" y="152625"/>
                <a:chExt cx="642950" cy="120600"/>
              </a:xfrm>
            </p:grpSpPr>
            <p:sp>
              <p:nvSpPr>
                <p:cNvPr id="560" name="Google Shape;560;p5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5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5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563" name="Google Shape;563;p52"/>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564" name="Google Shape;564;p52"/>
          <p:cNvGrpSpPr/>
          <p:nvPr/>
        </p:nvGrpSpPr>
        <p:grpSpPr>
          <a:xfrm>
            <a:off x="209401" y="540900"/>
            <a:ext cx="11982580" cy="6330400"/>
            <a:chOff x="104746" y="204750"/>
            <a:chExt cx="8986935" cy="4747800"/>
          </a:xfrm>
        </p:grpSpPr>
        <p:grpSp>
          <p:nvGrpSpPr>
            <p:cNvPr id="565" name="Google Shape;565;p52"/>
            <p:cNvGrpSpPr/>
            <p:nvPr/>
          </p:nvGrpSpPr>
          <p:grpSpPr>
            <a:xfrm>
              <a:off x="104746" y="206700"/>
              <a:ext cx="8986935" cy="342900"/>
              <a:chOff x="-29" y="0"/>
              <a:chExt cx="9091487" cy="342900"/>
            </a:xfrm>
          </p:grpSpPr>
          <p:sp>
            <p:nvSpPr>
              <p:cNvPr id="566" name="Google Shape;566;p52"/>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67" name="Google Shape;567;p52"/>
              <p:cNvGrpSpPr/>
              <p:nvPr/>
            </p:nvGrpSpPr>
            <p:grpSpPr>
              <a:xfrm>
                <a:off x="215975" y="111150"/>
                <a:ext cx="642950" cy="120600"/>
                <a:chOff x="215975" y="152625"/>
                <a:chExt cx="642950" cy="120600"/>
              </a:xfrm>
            </p:grpSpPr>
            <p:sp>
              <p:nvSpPr>
                <p:cNvPr id="568" name="Google Shape;568;p5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5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5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cxnSp>
          <p:nvCxnSpPr>
            <p:cNvPr id="571" name="Google Shape;571;p52"/>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199916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56213" y="-37480"/>
            <a:ext cx="12290000" cy="6932800"/>
          </a:xfrm>
          <a:prstGeom prst="rect">
            <a:avLst/>
          </a:prstGeom>
          <a:solidFill>
            <a:srgbClr val="364ABF">
              <a:alpha val="82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1679133" y="1389133"/>
            <a:ext cx="8833600" cy="986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5067">
                <a:solidFill>
                  <a:schemeClr val="lt2"/>
                </a:solidFill>
              </a:defRPr>
            </a:lvl1pPr>
            <a:lvl2pPr lvl="1" algn="ctr">
              <a:spcBef>
                <a:spcPts val="0"/>
              </a:spcBef>
              <a:spcAft>
                <a:spcPts val="0"/>
              </a:spcAft>
              <a:buClr>
                <a:schemeClr val="lt2"/>
              </a:buClr>
              <a:buSzPts val="4200"/>
              <a:buNone/>
              <a:defRPr sz="5600">
                <a:solidFill>
                  <a:schemeClr val="lt2"/>
                </a:solidFill>
              </a:defRPr>
            </a:lvl2pPr>
            <a:lvl3pPr lvl="2" algn="ctr">
              <a:spcBef>
                <a:spcPts val="0"/>
              </a:spcBef>
              <a:spcAft>
                <a:spcPts val="0"/>
              </a:spcAft>
              <a:buClr>
                <a:schemeClr val="lt2"/>
              </a:buClr>
              <a:buSzPts val="4200"/>
              <a:buNone/>
              <a:defRPr sz="5600">
                <a:solidFill>
                  <a:schemeClr val="lt2"/>
                </a:solidFill>
              </a:defRPr>
            </a:lvl3pPr>
            <a:lvl4pPr lvl="3" algn="ctr">
              <a:spcBef>
                <a:spcPts val="0"/>
              </a:spcBef>
              <a:spcAft>
                <a:spcPts val="0"/>
              </a:spcAft>
              <a:buClr>
                <a:schemeClr val="lt2"/>
              </a:buClr>
              <a:buSzPts val="4200"/>
              <a:buNone/>
              <a:defRPr sz="5600">
                <a:solidFill>
                  <a:schemeClr val="lt2"/>
                </a:solidFill>
              </a:defRPr>
            </a:lvl4pPr>
            <a:lvl5pPr lvl="4" algn="ctr">
              <a:spcBef>
                <a:spcPts val="0"/>
              </a:spcBef>
              <a:spcAft>
                <a:spcPts val="0"/>
              </a:spcAft>
              <a:buClr>
                <a:schemeClr val="lt2"/>
              </a:buClr>
              <a:buSzPts val="4200"/>
              <a:buNone/>
              <a:defRPr sz="5600">
                <a:solidFill>
                  <a:schemeClr val="lt2"/>
                </a:solidFill>
              </a:defRPr>
            </a:lvl5pPr>
            <a:lvl6pPr lvl="5" algn="ctr">
              <a:spcBef>
                <a:spcPts val="0"/>
              </a:spcBef>
              <a:spcAft>
                <a:spcPts val="0"/>
              </a:spcAft>
              <a:buClr>
                <a:schemeClr val="lt2"/>
              </a:buClr>
              <a:buSzPts val="4200"/>
              <a:buNone/>
              <a:defRPr sz="5600">
                <a:solidFill>
                  <a:schemeClr val="lt2"/>
                </a:solidFill>
              </a:defRPr>
            </a:lvl6pPr>
            <a:lvl7pPr lvl="6" algn="ctr">
              <a:spcBef>
                <a:spcPts val="0"/>
              </a:spcBef>
              <a:spcAft>
                <a:spcPts val="0"/>
              </a:spcAft>
              <a:buClr>
                <a:schemeClr val="lt2"/>
              </a:buClr>
              <a:buSzPts val="4200"/>
              <a:buNone/>
              <a:defRPr sz="5600">
                <a:solidFill>
                  <a:schemeClr val="lt2"/>
                </a:solidFill>
              </a:defRPr>
            </a:lvl7pPr>
            <a:lvl8pPr lvl="7" algn="ctr">
              <a:spcBef>
                <a:spcPts val="0"/>
              </a:spcBef>
              <a:spcAft>
                <a:spcPts val="0"/>
              </a:spcAft>
              <a:buClr>
                <a:schemeClr val="lt2"/>
              </a:buClr>
              <a:buSzPts val="4200"/>
              <a:buNone/>
              <a:defRPr sz="5600">
                <a:solidFill>
                  <a:schemeClr val="lt2"/>
                </a:solidFill>
              </a:defRPr>
            </a:lvl8pPr>
            <a:lvl9pPr lvl="8" algn="ctr">
              <a:spcBef>
                <a:spcPts val="0"/>
              </a:spcBef>
              <a:spcAft>
                <a:spcPts val="0"/>
              </a:spcAft>
              <a:buClr>
                <a:schemeClr val="lt2"/>
              </a:buClr>
              <a:buSzPts val="4200"/>
              <a:buNone/>
              <a:defRPr sz="5600">
                <a:solidFill>
                  <a:schemeClr val="lt2"/>
                </a:solidFill>
              </a:defRPr>
            </a:lvl9pPr>
          </a:lstStyle>
          <a:p>
            <a:endParaRPr/>
          </a:p>
        </p:txBody>
      </p:sp>
      <p:sp>
        <p:nvSpPr>
          <p:cNvPr id="38" name="Google Shape;38;p9"/>
          <p:cNvSpPr txBox="1">
            <a:spLocks noGrp="1"/>
          </p:cNvSpPr>
          <p:nvPr>
            <p:ph type="subTitle" idx="1"/>
          </p:nvPr>
        </p:nvSpPr>
        <p:spPr>
          <a:xfrm>
            <a:off x="2850333" y="2681767"/>
            <a:ext cx="6491200" cy="240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100"/>
              <a:buNone/>
              <a:defRPr sz="2000">
                <a:solidFill>
                  <a:schemeClr val="lt2"/>
                </a:solidFill>
              </a:defRPr>
            </a:lvl1pPr>
            <a:lvl2pPr lvl="1" algn="ctr">
              <a:lnSpc>
                <a:spcPct val="100000"/>
              </a:lnSpc>
              <a:spcBef>
                <a:spcPts val="0"/>
              </a:spcBef>
              <a:spcAft>
                <a:spcPts val="0"/>
              </a:spcAft>
              <a:buClr>
                <a:schemeClr val="lt2"/>
              </a:buClr>
              <a:buSzPts val="2100"/>
              <a:buNone/>
              <a:defRPr sz="2800">
                <a:solidFill>
                  <a:schemeClr val="lt2"/>
                </a:solidFill>
              </a:defRPr>
            </a:lvl2pPr>
            <a:lvl3pPr lvl="2" algn="ctr">
              <a:lnSpc>
                <a:spcPct val="100000"/>
              </a:lnSpc>
              <a:spcBef>
                <a:spcPts val="0"/>
              </a:spcBef>
              <a:spcAft>
                <a:spcPts val="0"/>
              </a:spcAft>
              <a:buClr>
                <a:schemeClr val="lt2"/>
              </a:buClr>
              <a:buSzPts val="2100"/>
              <a:buNone/>
              <a:defRPr sz="2800">
                <a:solidFill>
                  <a:schemeClr val="lt2"/>
                </a:solidFill>
              </a:defRPr>
            </a:lvl3pPr>
            <a:lvl4pPr lvl="3" algn="ctr">
              <a:lnSpc>
                <a:spcPct val="100000"/>
              </a:lnSpc>
              <a:spcBef>
                <a:spcPts val="0"/>
              </a:spcBef>
              <a:spcAft>
                <a:spcPts val="0"/>
              </a:spcAft>
              <a:buClr>
                <a:schemeClr val="lt2"/>
              </a:buClr>
              <a:buSzPts val="2100"/>
              <a:buNone/>
              <a:defRPr sz="2800">
                <a:solidFill>
                  <a:schemeClr val="lt2"/>
                </a:solidFill>
              </a:defRPr>
            </a:lvl4pPr>
            <a:lvl5pPr lvl="4" algn="ctr">
              <a:lnSpc>
                <a:spcPct val="100000"/>
              </a:lnSpc>
              <a:spcBef>
                <a:spcPts val="0"/>
              </a:spcBef>
              <a:spcAft>
                <a:spcPts val="0"/>
              </a:spcAft>
              <a:buClr>
                <a:schemeClr val="lt2"/>
              </a:buClr>
              <a:buSzPts val="2100"/>
              <a:buNone/>
              <a:defRPr sz="2800">
                <a:solidFill>
                  <a:schemeClr val="lt2"/>
                </a:solidFill>
              </a:defRPr>
            </a:lvl5pPr>
            <a:lvl6pPr lvl="5" algn="ctr">
              <a:lnSpc>
                <a:spcPct val="100000"/>
              </a:lnSpc>
              <a:spcBef>
                <a:spcPts val="0"/>
              </a:spcBef>
              <a:spcAft>
                <a:spcPts val="0"/>
              </a:spcAft>
              <a:buClr>
                <a:schemeClr val="lt2"/>
              </a:buClr>
              <a:buSzPts val="2100"/>
              <a:buNone/>
              <a:defRPr sz="2800">
                <a:solidFill>
                  <a:schemeClr val="lt2"/>
                </a:solidFill>
              </a:defRPr>
            </a:lvl6pPr>
            <a:lvl7pPr lvl="6" algn="ctr">
              <a:lnSpc>
                <a:spcPct val="100000"/>
              </a:lnSpc>
              <a:spcBef>
                <a:spcPts val="0"/>
              </a:spcBef>
              <a:spcAft>
                <a:spcPts val="0"/>
              </a:spcAft>
              <a:buClr>
                <a:schemeClr val="lt2"/>
              </a:buClr>
              <a:buSzPts val="2100"/>
              <a:buNone/>
              <a:defRPr sz="2800">
                <a:solidFill>
                  <a:schemeClr val="lt2"/>
                </a:solidFill>
              </a:defRPr>
            </a:lvl7pPr>
            <a:lvl8pPr lvl="7" algn="ctr">
              <a:lnSpc>
                <a:spcPct val="100000"/>
              </a:lnSpc>
              <a:spcBef>
                <a:spcPts val="0"/>
              </a:spcBef>
              <a:spcAft>
                <a:spcPts val="0"/>
              </a:spcAft>
              <a:buClr>
                <a:schemeClr val="lt2"/>
              </a:buClr>
              <a:buSzPts val="2100"/>
              <a:buNone/>
              <a:defRPr sz="2800">
                <a:solidFill>
                  <a:schemeClr val="lt2"/>
                </a:solidFill>
              </a:defRPr>
            </a:lvl8pPr>
            <a:lvl9pPr lvl="8" algn="ctr">
              <a:lnSpc>
                <a:spcPct val="100000"/>
              </a:lnSpc>
              <a:spcBef>
                <a:spcPts val="0"/>
              </a:spcBef>
              <a:spcAft>
                <a:spcPts val="0"/>
              </a:spcAft>
              <a:buClr>
                <a:schemeClr val="lt2"/>
              </a:buClr>
              <a:buSzPts val="2100"/>
              <a:buNone/>
              <a:defRPr sz="2800">
                <a:solidFill>
                  <a:schemeClr val="lt2"/>
                </a:solidFill>
              </a:defRPr>
            </a:lvl9pPr>
          </a:lstStyle>
          <a:p>
            <a:endParaRPr/>
          </a:p>
        </p:txBody>
      </p:sp>
    </p:spTree>
    <p:extLst>
      <p:ext uri="{BB962C8B-B14F-4D97-AF65-F5344CB8AC3E}">
        <p14:creationId xmlns:p14="http://schemas.microsoft.com/office/powerpoint/2010/main" val="34436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sp>
        <p:nvSpPr>
          <p:cNvPr id="44" name="Google Shape;44;p11"/>
          <p:cNvSpPr/>
          <p:nvPr/>
        </p:nvSpPr>
        <p:spPr>
          <a:xfrm>
            <a:off x="-56213" y="-37480"/>
            <a:ext cx="12290000" cy="6932800"/>
          </a:xfrm>
          <a:prstGeom prst="rect">
            <a:avLst/>
          </a:prstGeom>
          <a:solidFill>
            <a:srgbClr val="364ABF">
              <a:alpha val="82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11"/>
          <p:cNvSpPr txBox="1">
            <a:spLocks noGrp="1"/>
          </p:cNvSpPr>
          <p:nvPr>
            <p:ph type="title" hasCustomPrompt="1"/>
          </p:nvPr>
        </p:nvSpPr>
        <p:spPr>
          <a:xfrm>
            <a:off x="922744" y="1106600"/>
            <a:ext cx="10356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3066">
                <a:solidFill>
                  <a:schemeClr val="l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3273833" y="4202967"/>
            <a:ext cx="5644400" cy="1096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solidFill>
                  <a:schemeClr val="accent6"/>
                </a:solidFill>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495395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1" Type="http://schemas.openxmlformats.org/officeDocument/2006/relationships/slideLayout" Target="../slideLayouts/slideLayout22.xml"/><Relationship Id="rId6"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0700" y="394633"/>
            <a:ext cx="97624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1pPr>
            <a:lvl2pPr lvl="1">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2pPr>
            <a:lvl3pPr lvl="2">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3pPr>
            <a:lvl4pPr lvl="3">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4pPr>
            <a:lvl5pPr lvl="4">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5pPr>
            <a:lvl6pPr lvl="5">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6pPr>
            <a:lvl7pPr lvl="6">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7pPr>
            <a:lvl8pPr lvl="7">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8pPr>
            <a:lvl9pPr lvl="8">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50967" y="1532733"/>
            <a:ext cx="10825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341889261"/>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85" r:id="rId2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2400" y="732800"/>
            <a:ext cx="10287200" cy="624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52400" y="1536633"/>
            <a:ext cx="10287200" cy="45552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5155987"/>
      </p:ext>
    </p:extLst>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5.xml"/><Relationship Id="rId5" Type="http://schemas.openxmlformats.org/officeDocument/2006/relationships/image" Target="../media/image31.jpe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6.emf"/></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chart" Target="../charts/chart6.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54.gif"/><Relationship Id="rId2" Type="http://schemas.openxmlformats.org/officeDocument/2006/relationships/image" Target="../media/image69.png"/><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mailto:frankpeacock@g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129"/>
        <p:cNvGrpSpPr/>
        <p:nvPr/>
      </p:nvGrpSpPr>
      <p:grpSpPr>
        <a:xfrm>
          <a:off x="0" y="0"/>
          <a:ext cx="0" cy="0"/>
          <a:chOff x="0" y="0"/>
          <a:chExt cx="0" cy="0"/>
        </a:xfrm>
      </p:grpSpPr>
      <p:sp>
        <p:nvSpPr>
          <p:cNvPr id="2" name="Rectangle 1">
            <a:extLst>
              <a:ext uri="{FF2B5EF4-FFF2-40B4-BE49-F238E27FC236}">
                <a16:creationId xmlns:a16="http://schemas.microsoft.com/office/drawing/2014/main" id="{BA9490B8-4C8C-8C2E-9B31-84BA3847B851}"/>
              </a:ext>
            </a:extLst>
          </p:cNvPr>
          <p:cNvSpPr/>
          <p:nvPr/>
        </p:nvSpPr>
        <p:spPr>
          <a:xfrm>
            <a:off x="496714" y="2692853"/>
            <a:ext cx="5717719" cy="3623281"/>
          </a:xfrm>
          <a:prstGeom prst="rect">
            <a:avLst/>
          </a:prstGeom>
          <a:noFill/>
          <a:ln>
            <a:solidFill>
              <a:srgbClr val="D69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30" name="Google Shape;130;p25"/>
          <p:cNvSpPr txBox="1">
            <a:spLocks noGrp="1"/>
          </p:cNvSpPr>
          <p:nvPr>
            <p:ph type="ctrTitle"/>
          </p:nvPr>
        </p:nvSpPr>
        <p:spPr>
          <a:xfrm>
            <a:off x="496714" y="2725005"/>
            <a:ext cx="5717719" cy="1284337"/>
          </a:xfrm>
          <a:prstGeom prst="rect">
            <a:avLst/>
          </a:prstGeom>
        </p:spPr>
        <p:txBody>
          <a:bodyPr spcFirstLastPara="1" wrap="square" lIns="121900" tIns="121900" rIns="121900" bIns="121900" anchor="t" anchorCtr="0">
            <a:noAutofit/>
          </a:bodyPr>
          <a:lstStyle/>
          <a:p>
            <a:pPr algn="ctr"/>
            <a:r>
              <a:rPr lang="en" sz="3733" dirty="0">
                <a:solidFill>
                  <a:srgbClr val="1B4389"/>
                </a:solidFill>
              </a:rPr>
              <a:t>A New Normal for the Clinician’s Third Hand: </a:t>
            </a:r>
            <a:endParaRPr sz="3733" dirty="0">
              <a:solidFill>
                <a:srgbClr val="1B4389"/>
              </a:solidFill>
            </a:endParaRPr>
          </a:p>
        </p:txBody>
      </p:sp>
      <p:sp>
        <p:nvSpPr>
          <p:cNvPr id="131" name="Google Shape;131;p25"/>
          <p:cNvSpPr txBox="1">
            <a:spLocks noGrp="1"/>
          </p:cNvSpPr>
          <p:nvPr>
            <p:ph type="subTitle" idx="1"/>
          </p:nvPr>
        </p:nvSpPr>
        <p:spPr>
          <a:xfrm>
            <a:off x="496713" y="5333031"/>
            <a:ext cx="5717719" cy="983103"/>
          </a:xfrm>
          <a:prstGeom prst="rect">
            <a:avLst/>
          </a:prstGeom>
        </p:spPr>
        <p:txBody>
          <a:bodyPr spcFirstLastPara="1" wrap="square" lIns="121900" tIns="121900" rIns="121900" bIns="121900" anchor="t" anchorCtr="0">
            <a:noAutofit/>
          </a:bodyPr>
          <a:lstStyle/>
          <a:p>
            <a:pPr marL="0" indent="0" algn="ctr"/>
            <a:r>
              <a:rPr lang="en" sz="1867" dirty="0">
                <a:solidFill>
                  <a:srgbClr val="69696B"/>
                </a:solidFill>
              </a:rPr>
              <a:t>Speaker: W. Frank Peacock, MD</a:t>
            </a:r>
          </a:p>
          <a:p>
            <a:pPr marL="0" indent="0" algn="ctr"/>
            <a:r>
              <a:rPr lang="en" sz="1867" dirty="0">
                <a:solidFill>
                  <a:srgbClr val="69696B"/>
                </a:solidFill>
              </a:rPr>
              <a:t>February 2, 2023</a:t>
            </a:r>
          </a:p>
          <a:p>
            <a:pPr marL="0" indent="0" algn="ctr"/>
            <a:endParaRPr sz="1867" dirty="0">
              <a:solidFill>
                <a:schemeClr val="accent2"/>
              </a:solidFill>
            </a:endParaRPr>
          </a:p>
        </p:txBody>
      </p:sp>
      <p:grpSp>
        <p:nvGrpSpPr>
          <p:cNvPr id="132" name="Google Shape;132;p25"/>
          <p:cNvGrpSpPr/>
          <p:nvPr/>
        </p:nvGrpSpPr>
        <p:grpSpPr>
          <a:xfrm>
            <a:off x="2588221" y="5012204"/>
            <a:ext cx="1534700" cy="181200"/>
            <a:chOff x="706950" y="2370102"/>
            <a:chExt cx="1151025" cy="135900"/>
          </a:xfrm>
        </p:grpSpPr>
        <p:sp>
          <p:nvSpPr>
            <p:cNvPr id="133" name="Google Shape;133;p25"/>
            <p:cNvSpPr/>
            <p:nvPr/>
          </p:nvSpPr>
          <p:spPr>
            <a:xfrm>
              <a:off x="706950"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 name="Google Shape;134;p25"/>
            <p:cNvSpPr/>
            <p:nvPr/>
          </p:nvSpPr>
          <p:spPr>
            <a:xfrm>
              <a:off x="906350"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135;p25"/>
            <p:cNvSpPr/>
            <p:nvPr/>
          </p:nvSpPr>
          <p:spPr>
            <a:xfrm>
              <a:off x="1105750"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136;p25"/>
            <p:cNvSpPr/>
            <p:nvPr/>
          </p:nvSpPr>
          <p:spPr>
            <a:xfrm>
              <a:off x="1323275"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137;p25"/>
            <p:cNvSpPr/>
            <p:nvPr/>
          </p:nvSpPr>
          <p:spPr>
            <a:xfrm>
              <a:off x="1522675"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138;p25"/>
            <p:cNvSpPr/>
            <p:nvPr/>
          </p:nvSpPr>
          <p:spPr>
            <a:xfrm>
              <a:off x="1722075"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 name="Google Shape;131;p25">
            <a:extLst>
              <a:ext uri="{FF2B5EF4-FFF2-40B4-BE49-F238E27FC236}">
                <a16:creationId xmlns:a16="http://schemas.microsoft.com/office/drawing/2014/main" id="{4A954E7A-5501-3F77-C63E-46175434FA3A}"/>
              </a:ext>
            </a:extLst>
          </p:cNvPr>
          <p:cNvSpPr txBox="1">
            <a:spLocks/>
          </p:cNvSpPr>
          <p:nvPr/>
        </p:nvSpPr>
        <p:spPr>
          <a:xfrm>
            <a:off x="394220" y="1906235"/>
            <a:ext cx="4569200" cy="5983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900" b="0" i="0" u="none" strike="noStrike" cap="none">
                <a:solidFill>
                  <a:schemeClr val="accent5"/>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133" b="1" kern="0" dirty="0">
                <a:solidFill>
                  <a:srgbClr val="69696B"/>
                </a:solidFill>
                <a:latin typeface="Montserrat" panose="00000500000000000000" pitchFamily="2" charset="0"/>
              </a:rPr>
              <a:t>Virtual Grand Rounds #1</a:t>
            </a:r>
          </a:p>
        </p:txBody>
      </p:sp>
      <p:sp>
        <p:nvSpPr>
          <p:cNvPr id="7" name="Google Shape;131;p25">
            <a:extLst>
              <a:ext uri="{FF2B5EF4-FFF2-40B4-BE49-F238E27FC236}">
                <a16:creationId xmlns:a16="http://schemas.microsoft.com/office/drawing/2014/main" id="{D4CED207-FD8E-6A1F-B3F5-73FC98C08D37}"/>
              </a:ext>
            </a:extLst>
          </p:cNvPr>
          <p:cNvSpPr txBox="1">
            <a:spLocks/>
          </p:cNvSpPr>
          <p:nvPr/>
        </p:nvSpPr>
        <p:spPr>
          <a:xfrm>
            <a:off x="496713" y="3884857"/>
            <a:ext cx="5717719" cy="105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900" b="0" i="0" u="none" strike="noStrike" cap="none">
                <a:solidFill>
                  <a:schemeClr val="accent5"/>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lgn="ctr" defTabSz="1219170">
              <a:buClr>
                <a:srgbClr val="595959"/>
              </a:buClr>
            </a:pPr>
            <a:r>
              <a:rPr lang="en-US" sz="2533" kern="0" dirty="0">
                <a:solidFill>
                  <a:srgbClr val="69696B"/>
                </a:solidFill>
              </a:rPr>
              <a:t>Stethoscope Hygiene and Infection Prevention</a:t>
            </a:r>
          </a:p>
        </p:txBody>
      </p:sp>
      <p:pic>
        <p:nvPicPr>
          <p:cNvPr id="11" name="Picture 10" descr="Icon&#10;&#10;Description automatically generated with medium confidence">
            <a:extLst>
              <a:ext uri="{FF2B5EF4-FFF2-40B4-BE49-F238E27FC236}">
                <a16:creationId xmlns:a16="http://schemas.microsoft.com/office/drawing/2014/main" id="{516A3EC5-371B-EA42-6749-5412DBCB8507}"/>
              </a:ext>
            </a:extLst>
          </p:cNvPr>
          <p:cNvPicPr>
            <a:picLocks noChangeAspect="1"/>
          </p:cNvPicPr>
          <p:nvPr/>
        </p:nvPicPr>
        <p:blipFill>
          <a:blip r:embed="rId3"/>
          <a:stretch>
            <a:fillRect/>
          </a:stretch>
        </p:blipFill>
        <p:spPr>
          <a:xfrm rot="12182965">
            <a:off x="6971162" y="115725"/>
            <a:ext cx="6056105" cy="6626551"/>
          </a:xfrm>
          <a:prstGeom prst="rect">
            <a:avLst/>
          </a:prstGeom>
        </p:spPr>
      </p:pic>
      <p:pic>
        <p:nvPicPr>
          <p:cNvPr id="9" name="Picture 8">
            <a:extLst>
              <a:ext uri="{FF2B5EF4-FFF2-40B4-BE49-F238E27FC236}">
                <a16:creationId xmlns:a16="http://schemas.microsoft.com/office/drawing/2014/main" id="{73F5101C-8437-F27E-50F6-C69C8EEE165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6713" y="333010"/>
            <a:ext cx="5717719" cy="1606100"/>
          </a:xfrm>
          <a:prstGeom prst="rect">
            <a:avLst/>
          </a:prstGeom>
        </p:spPr>
      </p:pic>
      <p:sp>
        <p:nvSpPr>
          <p:cNvPr id="4" name="TextBox 3">
            <a:extLst>
              <a:ext uri="{FF2B5EF4-FFF2-40B4-BE49-F238E27FC236}">
                <a16:creationId xmlns:a16="http://schemas.microsoft.com/office/drawing/2014/main" id="{63E8CCA5-2F59-6759-CB4E-4CB3511A4B8F}"/>
              </a:ext>
            </a:extLst>
          </p:cNvPr>
          <p:cNvSpPr txBox="1"/>
          <p:nvPr/>
        </p:nvSpPr>
        <p:spPr>
          <a:xfrm>
            <a:off x="11855857" y="0"/>
            <a:ext cx="336143"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1</a:t>
            </a:r>
            <a:endParaRPr lang="en-US" dirty="0"/>
          </a:p>
        </p:txBody>
      </p:sp>
    </p:spTree>
    <p:extLst>
      <p:ext uri="{BB962C8B-B14F-4D97-AF65-F5344CB8AC3E}">
        <p14:creationId xmlns:p14="http://schemas.microsoft.com/office/powerpoint/2010/main" val="329398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810700" y="394633"/>
            <a:ext cx="9762400" cy="763600"/>
          </a:xfrm>
          <a:prstGeom prst="rect">
            <a:avLst/>
          </a:prstGeom>
        </p:spPr>
        <p:txBody>
          <a:bodyPr spcFirstLastPara="1" wrap="square" lIns="121900" tIns="121900" rIns="121900" bIns="121900" anchor="t" anchorCtr="0">
            <a:noAutofit/>
          </a:bodyPr>
          <a:lstStyle/>
          <a:p>
            <a:r>
              <a:rPr lang="en" sz="3200" dirty="0"/>
              <a:t>Key Concept: HAIs &amp; Stethsocope Hygiene</a:t>
            </a:r>
            <a:endParaRPr sz="3200" dirty="0"/>
          </a:p>
        </p:txBody>
      </p:sp>
      <p:sp>
        <p:nvSpPr>
          <p:cNvPr id="283" name="Google Shape;283;p33"/>
          <p:cNvSpPr txBox="1">
            <a:spLocks noGrp="1"/>
          </p:cNvSpPr>
          <p:nvPr>
            <p:ph type="subTitle" idx="1"/>
          </p:nvPr>
        </p:nvSpPr>
        <p:spPr>
          <a:xfrm>
            <a:off x="691964" y="3994282"/>
            <a:ext cx="4896219" cy="845045"/>
          </a:xfrm>
          <a:prstGeom prst="rect">
            <a:avLst/>
          </a:prstGeom>
        </p:spPr>
        <p:txBody>
          <a:bodyPr spcFirstLastPara="1" wrap="square" lIns="121900" tIns="121900" rIns="121900" bIns="121900" anchor="t" anchorCtr="0">
            <a:noAutofit/>
          </a:bodyPr>
          <a:lstStyle/>
          <a:p>
            <a:pPr marL="0" indent="0"/>
            <a:r>
              <a:rPr lang="en" dirty="0"/>
              <a:t>Healthcare Associated Infections (HAIs)</a:t>
            </a:r>
            <a:endParaRPr dirty="0"/>
          </a:p>
        </p:txBody>
      </p:sp>
      <p:sp>
        <p:nvSpPr>
          <p:cNvPr id="284" name="Google Shape;284;p33"/>
          <p:cNvSpPr txBox="1">
            <a:spLocks noGrp="1"/>
          </p:cNvSpPr>
          <p:nvPr>
            <p:ph type="subTitle" idx="2"/>
          </p:nvPr>
        </p:nvSpPr>
        <p:spPr>
          <a:xfrm>
            <a:off x="1" y="2401732"/>
            <a:ext cx="5588183" cy="1592549"/>
          </a:xfrm>
          <a:prstGeom prst="rect">
            <a:avLst/>
          </a:prstGeom>
        </p:spPr>
        <p:txBody>
          <a:bodyPr spcFirstLastPara="1" wrap="square" lIns="121900" tIns="121900" rIns="121900" bIns="121900" anchor="t" anchorCtr="0">
            <a:noAutofit/>
          </a:bodyPr>
          <a:lstStyle/>
          <a:p>
            <a:pPr marL="0" indent="0"/>
            <a:r>
              <a:rPr lang="en-US" sz="1867" dirty="0"/>
              <a:t>Healthcare Associated Infections (HAIs) lead to increased health care costs, longer length of stay, and higher rates of morbidity and mortality.</a:t>
            </a:r>
          </a:p>
        </p:txBody>
      </p:sp>
      <p:sp>
        <p:nvSpPr>
          <p:cNvPr id="285" name="Google Shape;285;p33"/>
          <p:cNvSpPr txBox="1">
            <a:spLocks noGrp="1"/>
          </p:cNvSpPr>
          <p:nvPr>
            <p:ph type="subTitle" idx="3"/>
          </p:nvPr>
        </p:nvSpPr>
        <p:spPr>
          <a:xfrm>
            <a:off x="6646634" y="3994281"/>
            <a:ext cx="5004519" cy="461200"/>
          </a:xfrm>
          <a:prstGeom prst="rect">
            <a:avLst/>
          </a:prstGeom>
        </p:spPr>
        <p:txBody>
          <a:bodyPr spcFirstLastPara="1" wrap="square" lIns="121900" tIns="121900" rIns="121900" bIns="121900" anchor="t" anchorCtr="0">
            <a:noAutofit/>
          </a:bodyPr>
          <a:lstStyle/>
          <a:p>
            <a:pPr marL="0" indent="0"/>
            <a:r>
              <a:rPr lang="en" dirty="0"/>
              <a:t>Immunocompromised Patients</a:t>
            </a:r>
            <a:endParaRPr dirty="0"/>
          </a:p>
        </p:txBody>
      </p:sp>
      <p:sp>
        <p:nvSpPr>
          <p:cNvPr id="286" name="Google Shape;286;p33"/>
          <p:cNvSpPr txBox="1">
            <a:spLocks noGrp="1"/>
          </p:cNvSpPr>
          <p:nvPr>
            <p:ph type="subTitle" idx="4"/>
          </p:nvPr>
        </p:nvSpPr>
        <p:spPr>
          <a:xfrm>
            <a:off x="6646634" y="2401732"/>
            <a:ext cx="5472015" cy="1091200"/>
          </a:xfrm>
          <a:prstGeom prst="rect">
            <a:avLst/>
          </a:prstGeom>
        </p:spPr>
        <p:txBody>
          <a:bodyPr spcFirstLastPara="1" wrap="square" lIns="121900" tIns="121900" rIns="121900" bIns="121900" anchor="t" anchorCtr="0">
            <a:noAutofit/>
          </a:bodyPr>
          <a:lstStyle/>
          <a:p>
            <a:pPr marL="0" indent="0"/>
            <a:r>
              <a:rPr lang="en" sz="1867" dirty="0"/>
              <a:t>Insitutions that serve immunocomprimsed patients particulary require an </a:t>
            </a:r>
            <a:r>
              <a:rPr lang="en" sz="1867" b="1" dirty="0"/>
              <a:t>elevation </a:t>
            </a:r>
            <a:r>
              <a:rPr lang="en" sz="1867" dirty="0"/>
              <a:t>in stethoscope hygiene standards to protect these vulnerable populations.</a:t>
            </a:r>
            <a:endParaRPr sz="1867" dirty="0"/>
          </a:p>
        </p:txBody>
      </p:sp>
      <p:grpSp>
        <p:nvGrpSpPr>
          <p:cNvPr id="287" name="Google Shape;287;p33"/>
          <p:cNvGrpSpPr/>
          <p:nvPr/>
        </p:nvGrpSpPr>
        <p:grpSpPr>
          <a:xfrm>
            <a:off x="958163" y="1214493"/>
            <a:ext cx="1279267" cy="132800"/>
            <a:chOff x="774912" y="910870"/>
            <a:chExt cx="959450" cy="99600"/>
          </a:xfrm>
        </p:grpSpPr>
        <p:sp>
          <p:nvSpPr>
            <p:cNvPr id="288" name="Google Shape;288;p33"/>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89" name="Google Shape;289;p33"/>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0" name="Google Shape;290;p33"/>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1" name="Google Shape;291;p33"/>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2" name="Google Shape;292;p33"/>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3" name="Google Shape;293;p33"/>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3" name="Google Shape;11524;p65">
            <a:extLst>
              <a:ext uri="{FF2B5EF4-FFF2-40B4-BE49-F238E27FC236}">
                <a16:creationId xmlns:a16="http://schemas.microsoft.com/office/drawing/2014/main" id="{A002A03F-9025-CB95-448C-B4E18963F13F}"/>
              </a:ext>
            </a:extLst>
          </p:cNvPr>
          <p:cNvGrpSpPr/>
          <p:nvPr/>
        </p:nvGrpSpPr>
        <p:grpSpPr>
          <a:xfrm>
            <a:off x="2382919" y="4964758"/>
            <a:ext cx="1514308" cy="1498609"/>
            <a:chOff x="5309250" y="2903170"/>
            <a:chExt cx="359579" cy="355852"/>
          </a:xfrm>
          <a:solidFill>
            <a:srgbClr val="D69D56"/>
          </a:solidFill>
        </p:grpSpPr>
        <p:sp>
          <p:nvSpPr>
            <p:cNvPr id="4" name="Google Shape;11525;p65">
              <a:extLst>
                <a:ext uri="{FF2B5EF4-FFF2-40B4-BE49-F238E27FC236}">
                  <a16:creationId xmlns:a16="http://schemas.microsoft.com/office/drawing/2014/main" id="{14A3BEAF-675D-599A-E2EB-B08C4E85A9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5" name="Google Shape;11526;p65">
              <a:extLst>
                <a:ext uri="{FF2B5EF4-FFF2-40B4-BE49-F238E27FC236}">
                  <a16:creationId xmlns:a16="http://schemas.microsoft.com/office/drawing/2014/main" id="{37E4BDE8-F5BA-6239-3243-3CB9798EABD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6" name="Google Shape;11527;p65">
              <a:extLst>
                <a:ext uri="{FF2B5EF4-FFF2-40B4-BE49-F238E27FC236}">
                  <a16:creationId xmlns:a16="http://schemas.microsoft.com/office/drawing/2014/main" id="{6E26F5AC-5297-BAD1-E8D8-2BF4C39AA6DE}"/>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grpSp>
      <p:sp>
        <p:nvSpPr>
          <p:cNvPr id="7" name="Google Shape;12265;p66">
            <a:extLst>
              <a:ext uri="{FF2B5EF4-FFF2-40B4-BE49-F238E27FC236}">
                <a16:creationId xmlns:a16="http://schemas.microsoft.com/office/drawing/2014/main" id="{5E694BD5-CA1A-C126-5DCB-85C7F934DCD6}"/>
              </a:ext>
            </a:extLst>
          </p:cNvPr>
          <p:cNvSpPr/>
          <p:nvPr/>
        </p:nvSpPr>
        <p:spPr>
          <a:xfrm>
            <a:off x="8625486" y="5073669"/>
            <a:ext cx="1514308" cy="1263291"/>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D69D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TextBox 1">
            <a:extLst>
              <a:ext uri="{FF2B5EF4-FFF2-40B4-BE49-F238E27FC236}">
                <a16:creationId xmlns:a16="http://schemas.microsoft.com/office/drawing/2014/main" id="{6E4D5115-1572-9D57-3C72-B95CB9264FB2}"/>
              </a:ext>
            </a:extLst>
          </p:cNvPr>
          <p:cNvSpPr txBox="1"/>
          <p:nvPr/>
        </p:nvSpPr>
        <p:spPr>
          <a:xfrm>
            <a:off x="11730447" y="0"/>
            <a:ext cx="461554"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10</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CDFE4"/>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9E7DAF-9E04-13BA-D19A-8D6CE2154FC2}"/>
              </a:ext>
            </a:extLst>
          </p:cNvPr>
          <p:cNvSpPr txBox="1"/>
          <p:nvPr/>
        </p:nvSpPr>
        <p:spPr>
          <a:xfrm>
            <a:off x="3926469" y="1291985"/>
            <a:ext cx="5130800" cy="707886"/>
          </a:xfrm>
          <a:prstGeom prst="rect">
            <a:avLst/>
          </a:prstGeom>
          <a:noFill/>
        </p:spPr>
        <p:txBody>
          <a:bodyPr wrap="square" rtlCol="0">
            <a:spAutoFit/>
          </a:bodyPr>
          <a:lstStyle/>
          <a:p>
            <a:pPr algn="ctr" defTabSz="1219170">
              <a:buClr>
                <a:srgbClr val="000000"/>
              </a:buClr>
            </a:pPr>
            <a:r>
              <a:rPr lang="en-US" sz="4000" b="1" kern="0" dirty="0">
                <a:solidFill>
                  <a:srgbClr val="191919"/>
                </a:solidFill>
                <a:effectLst>
                  <a:outerShdw blurRad="38100" dist="38100" dir="2700000" algn="tl">
                    <a:srgbClr val="000000">
                      <a:alpha val="43137"/>
                    </a:srgbClr>
                  </a:outerShdw>
                </a:effectLst>
                <a:latin typeface="Raleway" pitchFamily="2" charset="0"/>
                <a:cs typeface="Arial"/>
                <a:sym typeface="Arial"/>
              </a:rPr>
              <a:t>Two</a:t>
            </a:r>
            <a:r>
              <a:rPr lang="en-US" sz="4000" b="1" kern="0" dirty="0">
                <a:solidFill>
                  <a:srgbClr val="1B4389"/>
                </a:solidFill>
                <a:effectLst>
                  <a:outerShdw blurRad="38100" dist="38100" dir="2700000" algn="tl">
                    <a:srgbClr val="000000">
                      <a:alpha val="43137"/>
                    </a:srgbClr>
                  </a:outerShdw>
                </a:effectLst>
                <a:latin typeface="Raleway" pitchFamily="2" charset="0"/>
                <a:cs typeface="Arial"/>
                <a:sym typeface="Arial"/>
              </a:rPr>
              <a:t> </a:t>
            </a:r>
            <a:r>
              <a:rPr lang="en-US" sz="4000" b="1" u="sng" kern="0" dirty="0">
                <a:solidFill>
                  <a:srgbClr val="1B4389"/>
                </a:solidFill>
                <a:effectLst>
                  <a:outerShdw blurRad="38100" dist="38100" dir="2700000" algn="tl">
                    <a:srgbClr val="000000">
                      <a:alpha val="43137"/>
                    </a:srgbClr>
                  </a:outerShdw>
                </a:effectLst>
                <a:latin typeface="Raleway" pitchFamily="2" charset="0"/>
                <a:cs typeface="Arial"/>
                <a:sym typeface="Arial"/>
              </a:rPr>
              <a:t>Dirty</a:t>
            </a:r>
            <a:r>
              <a:rPr lang="en-US" sz="4000" b="1" kern="0" dirty="0">
                <a:solidFill>
                  <a:srgbClr val="191919"/>
                </a:solidFill>
                <a:effectLst>
                  <a:outerShdw blurRad="38100" dist="38100" dir="2700000" algn="tl">
                    <a:srgbClr val="000000">
                      <a:alpha val="43137"/>
                    </a:srgbClr>
                  </a:outerShdw>
                </a:effectLst>
                <a:latin typeface="Raleway" pitchFamily="2" charset="0"/>
                <a:cs typeface="Arial"/>
                <a:sym typeface="Arial"/>
              </a:rPr>
              <a:t> Secrets</a:t>
            </a:r>
          </a:p>
        </p:txBody>
      </p:sp>
      <p:pic>
        <p:nvPicPr>
          <p:cNvPr id="5126" name="Picture 6" descr="man in white dress shirt wearing black framed eyeglasses">
            <a:extLst>
              <a:ext uri="{FF2B5EF4-FFF2-40B4-BE49-F238E27FC236}">
                <a16:creationId xmlns:a16="http://schemas.microsoft.com/office/drawing/2014/main" id="{0A7CDDEF-A565-3A64-68AF-C8E1BB2FD1A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818880" y="0"/>
            <a:ext cx="337312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1D334CF-8522-4519-5830-3F6587ACE6B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96240" y="849212"/>
            <a:ext cx="3291840" cy="49377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Google Shape;252;p31">
            <a:extLst>
              <a:ext uri="{FF2B5EF4-FFF2-40B4-BE49-F238E27FC236}">
                <a16:creationId xmlns:a16="http://schemas.microsoft.com/office/drawing/2014/main" id="{A02073F3-0CB5-76AB-74FB-3E80B22CDE1D}"/>
              </a:ext>
            </a:extLst>
          </p:cNvPr>
          <p:cNvSpPr txBox="1">
            <a:spLocks/>
          </p:cNvSpPr>
          <p:nvPr/>
        </p:nvSpPr>
        <p:spPr>
          <a:xfrm>
            <a:off x="4164859" y="2495580"/>
            <a:ext cx="4654021" cy="34313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457189" indent="-457189" defTabSz="1219170">
              <a:buClr>
                <a:srgbClr val="595959"/>
              </a:buClr>
              <a:buFont typeface="Raleway"/>
              <a:buAutoNum type="arabicPeriod"/>
            </a:pPr>
            <a:r>
              <a:rPr lang="en-US" sz="2667" b="1" kern="0" dirty="0">
                <a:solidFill>
                  <a:srgbClr val="1B4389"/>
                </a:solidFill>
              </a:rPr>
              <a:t>Stethoscopes</a:t>
            </a:r>
            <a:r>
              <a:rPr lang="en-US" sz="2667" kern="0" dirty="0">
                <a:solidFill>
                  <a:srgbClr val="000000"/>
                </a:solidFill>
              </a:rPr>
              <a:t> are nasty and covered in bugs from the last patient </a:t>
            </a:r>
          </a:p>
          <a:p>
            <a:pPr marL="457189" indent="-457189" defTabSz="1219170">
              <a:buClr>
                <a:srgbClr val="595959"/>
              </a:buClr>
              <a:buFont typeface="Raleway"/>
              <a:buAutoNum type="arabicPeriod"/>
            </a:pPr>
            <a:endParaRPr lang="en-US" sz="2667" kern="0" dirty="0">
              <a:solidFill>
                <a:srgbClr val="000000"/>
              </a:solidFill>
            </a:endParaRPr>
          </a:p>
          <a:p>
            <a:pPr marL="457189" indent="-457189" defTabSz="1219170">
              <a:buClr>
                <a:srgbClr val="595959"/>
              </a:buClr>
              <a:buFont typeface="Raleway"/>
              <a:buAutoNum type="arabicPeriod"/>
            </a:pPr>
            <a:r>
              <a:rPr lang="en-US" sz="2667" b="1" kern="0" dirty="0">
                <a:solidFill>
                  <a:srgbClr val="1B4389"/>
                </a:solidFill>
              </a:rPr>
              <a:t>Nobody</a:t>
            </a:r>
            <a:r>
              <a:rPr lang="en-US" sz="2667" kern="0" dirty="0">
                <a:solidFill>
                  <a:srgbClr val="000000"/>
                </a:solidFill>
              </a:rPr>
              <a:t> cleans them</a:t>
            </a:r>
            <a:endParaRPr lang="en-US" sz="2133" kern="0" dirty="0">
              <a:solidFill>
                <a:srgbClr val="000000"/>
              </a:solidFill>
            </a:endParaRPr>
          </a:p>
        </p:txBody>
      </p:sp>
      <p:sp>
        <p:nvSpPr>
          <p:cNvPr id="3" name="TextBox 2">
            <a:extLst>
              <a:ext uri="{FF2B5EF4-FFF2-40B4-BE49-F238E27FC236}">
                <a16:creationId xmlns:a16="http://schemas.microsoft.com/office/drawing/2014/main" id="{E5DE81FB-7232-CACE-FC3D-DC12DB9A90BC}"/>
              </a:ext>
            </a:extLst>
          </p:cNvPr>
          <p:cNvSpPr txBox="1"/>
          <p:nvPr/>
        </p:nvSpPr>
        <p:spPr>
          <a:xfrm>
            <a:off x="11730447" y="0"/>
            <a:ext cx="461554"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11</a:t>
            </a:r>
            <a:endParaRPr lang="en-US" dirty="0"/>
          </a:p>
        </p:txBody>
      </p:sp>
    </p:spTree>
    <p:extLst>
      <p:ext uri="{BB962C8B-B14F-4D97-AF65-F5344CB8AC3E}">
        <p14:creationId xmlns:p14="http://schemas.microsoft.com/office/powerpoint/2010/main" val="3035837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1" y="0"/>
            <a:ext cx="12192000" cy="6858000"/>
            <a:chOff x="714228"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8" y="788753"/>
              <a:ext cx="7362600" cy="3878400"/>
            </a:xfrm>
            <a:prstGeom prst="roundRect">
              <a:avLst>
                <a:gd name="adj" fmla="val 4601"/>
              </a:avLst>
            </a:prstGeom>
            <a:solidFill>
              <a:schemeClr val="accent5">
                <a:lumMod val="40000"/>
                <a:lumOff val="60000"/>
              </a:schemeClr>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sp>
        <p:nvSpPr>
          <p:cNvPr id="4" name="Google Shape;509;p37">
            <a:extLst>
              <a:ext uri="{FF2B5EF4-FFF2-40B4-BE49-F238E27FC236}">
                <a16:creationId xmlns:a16="http://schemas.microsoft.com/office/drawing/2014/main" id="{C8633607-089A-1A89-E274-523587C46FEE}"/>
              </a:ext>
            </a:extLst>
          </p:cNvPr>
          <p:cNvSpPr txBox="1">
            <a:spLocks/>
          </p:cNvSpPr>
          <p:nvPr/>
        </p:nvSpPr>
        <p:spPr>
          <a:xfrm>
            <a:off x="281187" y="1344289"/>
            <a:ext cx="11398552" cy="12316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2800" b="1" kern="0" dirty="0">
                <a:solidFill>
                  <a:srgbClr val="1B4389"/>
                </a:solidFill>
              </a:rPr>
              <a:t>Contamination of Gowns, Gloves, and Stethoscopes With Vancomycin‐Resistant Enterococci</a:t>
            </a:r>
          </a:p>
        </p:txBody>
      </p:sp>
      <p:grpSp>
        <p:nvGrpSpPr>
          <p:cNvPr id="6" name="Google Shape;510;p37">
            <a:extLst>
              <a:ext uri="{FF2B5EF4-FFF2-40B4-BE49-F238E27FC236}">
                <a16:creationId xmlns:a16="http://schemas.microsoft.com/office/drawing/2014/main" id="{F80A080F-EE40-06F9-F068-232B8ACA730E}"/>
              </a:ext>
            </a:extLst>
          </p:cNvPr>
          <p:cNvGrpSpPr/>
          <p:nvPr/>
        </p:nvGrpSpPr>
        <p:grpSpPr>
          <a:xfrm>
            <a:off x="5340829" y="1276761"/>
            <a:ext cx="1279267" cy="132800"/>
            <a:chOff x="774912" y="910870"/>
            <a:chExt cx="959450" cy="99600"/>
          </a:xfrm>
          <a:solidFill>
            <a:srgbClr val="D69D56"/>
          </a:solidFill>
        </p:grpSpPr>
        <p:sp>
          <p:nvSpPr>
            <p:cNvPr id="7" name="Google Shape;511;p37">
              <a:extLst>
                <a:ext uri="{FF2B5EF4-FFF2-40B4-BE49-F238E27FC236}">
                  <a16:creationId xmlns:a16="http://schemas.microsoft.com/office/drawing/2014/main" id="{6E212750-2A75-0EB1-2275-DC5147F590A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8" name="Google Shape;512;p37">
              <a:extLst>
                <a:ext uri="{FF2B5EF4-FFF2-40B4-BE49-F238E27FC236}">
                  <a16:creationId xmlns:a16="http://schemas.microsoft.com/office/drawing/2014/main" id="{BCC81E58-D067-9891-7439-51852A3BAA5F}"/>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9" name="Google Shape;513;p37">
              <a:extLst>
                <a:ext uri="{FF2B5EF4-FFF2-40B4-BE49-F238E27FC236}">
                  <a16:creationId xmlns:a16="http://schemas.microsoft.com/office/drawing/2014/main" id="{8B220A91-44D0-A8FC-B245-C797E144614A}"/>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0" name="Google Shape;514;p37">
              <a:extLst>
                <a:ext uri="{FF2B5EF4-FFF2-40B4-BE49-F238E27FC236}">
                  <a16:creationId xmlns:a16="http://schemas.microsoft.com/office/drawing/2014/main" id="{A6654F4D-207C-924C-1674-FAF6C168A78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1" name="Google Shape;515;p37">
              <a:extLst>
                <a:ext uri="{FF2B5EF4-FFF2-40B4-BE49-F238E27FC236}">
                  <a16:creationId xmlns:a16="http://schemas.microsoft.com/office/drawing/2014/main" id="{67D210A8-1F89-1997-586A-F2B989281D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2" name="Google Shape;516;p37">
              <a:extLst>
                <a:ext uri="{FF2B5EF4-FFF2-40B4-BE49-F238E27FC236}">
                  <a16:creationId xmlns:a16="http://schemas.microsoft.com/office/drawing/2014/main" id="{C4C5E6A8-B2EC-FE30-4A5D-EEFDFA6DB0A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13" name="Google Shape;11355;p65">
            <a:extLst>
              <a:ext uri="{FF2B5EF4-FFF2-40B4-BE49-F238E27FC236}">
                <a16:creationId xmlns:a16="http://schemas.microsoft.com/office/drawing/2014/main" id="{299BC79F-5F78-EFC9-5EAB-954825B21925}"/>
              </a:ext>
            </a:extLst>
          </p:cNvPr>
          <p:cNvGrpSpPr/>
          <p:nvPr/>
        </p:nvGrpSpPr>
        <p:grpSpPr>
          <a:xfrm>
            <a:off x="3654298" y="555843"/>
            <a:ext cx="667484" cy="841828"/>
            <a:chOff x="8010427" y="3348503"/>
            <a:chExt cx="278795" cy="351615"/>
          </a:xfrm>
          <a:solidFill>
            <a:srgbClr val="D69D56"/>
          </a:solidFill>
        </p:grpSpPr>
        <p:sp>
          <p:nvSpPr>
            <p:cNvPr id="14" name="Google Shape;11356;p65">
              <a:extLst>
                <a:ext uri="{FF2B5EF4-FFF2-40B4-BE49-F238E27FC236}">
                  <a16:creationId xmlns:a16="http://schemas.microsoft.com/office/drawing/2014/main" id="{AF2FF184-F699-511B-8363-AA8580164FD5}"/>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5" name="Google Shape;11357;p65">
              <a:extLst>
                <a:ext uri="{FF2B5EF4-FFF2-40B4-BE49-F238E27FC236}">
                  <a16:creationId xmlns:a16="http://schemas.microsoft.com/office/drawing/2014/main" id="{767CBFF0-6421-11D8-32D7-42160B56F3A7}"/>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6" name="Google Shape;11358;p65">
              <a:extLst>
                <a:ext uri="{FF2B5EF4-FFF2-40B4-BE49-F238E27FC236}">
                  <a16:creationId xmlns:a16="http://schemas.microsoft.com/office/drawing/2014/main" id="{249F4D83-55DB-947E-DF5F-49191BBE7C9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sp>
          <p:nvSpPr>
            <p:cNvPr id="17" name="Google Shape;11359;p65">
              <a:extLst>
                <a:ext uri="{FF2B5EF4-FFF2-40B4-BE49-F238E27FC236}">
                  <a16:creationId xmlns:a16="http://schemas.microsoft.com/office/drawing/2014/main" id="{19E9E2CC-A32A-5031-873C-DE9643F8FDC9}"/>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grpSp>
      <p:sp>
        <p:nvSpPr>
          <p:cNvPr id="18" name="Google Shape;509;p37">
            <a:extLst>
              <a:ext uri="{FF2B5EF4-FFF2-40B4-BE49-F238E27FC236}">
                <a16:creationId xmlns:a16="http://schemas.microsoft.com/office/drawing/2014/main" id="{EDE2264D-C9C7-F492-249B-3D1FA8B5E421}"/>
              </a:ext>
            </a:extLst>
          </p:cNvPr>
          <p:cNvSpPr txBox="1">
            <a:spLocks/>
          </p:cNvSpPr>
          <p:nvPr/>
        </p:nvSpPr>
        <p:spPr>
          <a:xfrm>
            <a:off x="4321782" y="532513"/>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19" name="Google Shape;252;p31">
            <a:extLst>
              <a:ext uri="{FF2B5EF4-FFF2-40B4-BE49-F238E27FC236}">
                <a16:creationId xmlns:a16="http://schemas.microsoft.com/office/drawing/2014/main" id="{65DE4861-D8D0-944E-6FD3-AC390ACEDB8D}"/>
              </a:ext>
            </a:extLst>
          </p:cNvPr>
          <p:cNvSpPr txBox="1">
            <a:spLocks/>
          </p:cNvSpPr>
          <p:nvPr/>
        </p:nvSpPr>
        <p:spPr>
          <a:xfrm>
            <a:off x="497583" y="2446940"/>
            <a:ext cx="7137032" cy="405094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defTabSz="1219170">
              <a:buClr>
                <a:srgbClr val="595959"/>
              </a:buClr>
              <a:buNone/>
            </a:pPr>
            <a:r>
              <a:rPr lang="en-US" sz="2400" kern="0" dirty="0">
                <a:solidFill>
                  <a:srgbClr val="000000"/>
                </a:solidFill>
              </a:rPr>
              <a:t>From 1/97 to 12/98, 49 patients colonized  or infected with VRE.</a:t>
            </a:r>
          </a:p>
          <a:p>
            <a:pPr marL="0" indent="0" defTabSz="1219170">
              <a:buClr>
                <a:srgbClr val="595959"/>
              </a:buClr>
              <a:buNone/>
            </a:pPr>
            <a:endParaRPr lang="en-US" sz="2400" kern="0" dirty="0">
              <a:solidFill>
                <a:srgbClr val="000000"/>
              </a:solidFill>
            </a:endParaRPr>
          </a:p>
          <a:p>
            <a:pPr marL="0" indent="0" defTabSz="1219170">
              <a:buClr>
                <a:srgbClr val="595959"/>
              </a:buClr>
              <a:buNone/>
            </a:pPr>
            <a:r>
              <a:rPr lang="en-US" sz="2400" kern="0" dirty="0">
                <a:solidFill>
                  <a:srgbClr val="000000"/>
                </a:solidFill>
              </a:rPr>
              <a:t>After routine examination </a:t>
            </a:r>
          </a:p>
          <a:p>
            <a:pPr marL="457189" indent="-457189" defTabSz="1219170">
              <a:buClr>
                <a:srgbClr val="000000"/>
              </a:buClr>
              <a:buFont typeface="Arial" panose="020B0604020202020204" pitchFamily="34" charset="0"/>
              <a:buChar char="•"/>
            </a:pPr>
            <a:r>
              <a:rPr lang="en-US" sz="2400" kern="0" dirty="0">
                <a:solidFill>
                  <a:srgbClr val="000000"/>
                </a:solidFill>
              </a:rPr>
              <a:t>Glove fingertips, gown and </a:t>
            </a:r>
            <a:r>
              <a:rPr lang="en-US" sz="2400" b="1" u="sng" kern="0" dirty="0">
                <a:solidFill>
                  <a:srgbClr val="000000"/>
                </a:solidFill>
              </a:rPr>
              <a:t>stethoscope diaphragm</a:t>
            </a:r>
            <a:r>
              <a:rPr lang="en-US" sz="2400" kern="0" dirty="0">
                <a:solidFill>
                  <a:srgbClr val="000000"/>
                </a:solidFill>
              </a:rPr>
              <a:t> were pressed onto Columbia colistin-nalidixic acid agar plates with 5% sheep blood plus vancomycin 6 </a:t>
            </a:r>
            <a:r>
              <a:rPr lang="en-US" sz="2400" kern="0" dirty="0" err="1">
                <a:solidFill>
                  <a:srgbClr val="000000"/>
                </a:solidFill>
              </a:rPr>
              <a:t>pg</a:t>
            </a:r>
            <a:r>
              <a:rPr lang="en-US" sz="2400" kern="0" dirty="0">
                <a:solidFill>
                  <a:srgbClr val="000000"/>
                </a:solidFill>
              </a:rPr>
              <a:t>/</a:t>
            </a:r>
            <a:r>
              <a:rPr lang="en-US" sz="2400" kern="0" dirty="0" err="1">
                <a:solidFill>
                  <a:srgbClr val="000000"/>
                </a:solidFill>
              </a:rPr>
              <a:t>mL.</a:t>
            </a:r>
            <a:endParaRPr lang="en-US" sz="1867" kern="0" dirty="0">
              <a:solidFill>
                <a:srgbClr val="000000"/>
              </a:solidFill>
            </a:endParaRPr>
          </a:p>
        </p:txBody>
      </p:sp>
      <p:pic>
        <p:nvPicPr>
          <p:cNvPr id="20" name="Picture 19">
            <a:extLst>
              <a:ext uri="{FF2B5EF4-FFF2-40B4-BE49-F238E27FC236}">
                <a16:creationId xmlns:a16="http://schemas.microsoft.com/office/drawing/2014/main" id="{057160E2-FF38-3249-E5CE-6A6B88CC417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34615" y="2872829"/>
            <a:ext cx="4059803" cy="2711812"/>
          </a:xfrm>
          <a:prstGeom prst="rect">
            <a:avLst/>
          </a:prstGeom>
          <a:ln w="12700">
            <a:solidFill>
              <a:srgbClr val="1B4389"/>
            </a:solidFill>
          </a:ln>
        </p:spPr>
      </p:pic>
      <p:sp>
        <p:nvSpPr>
          <p:cNvPr id="34" name="Google Shape;284;p33">
            <a:extLst>
              <a:ext uri="{FF2B5EF4-FFF2-40B4-BE49-F238E27FC236}">
                <a16:creationId xmlns:a16="http://schemas.microsoft.com/office/drawing/2014/main" id="{3AD09340-F146-7407-C468-D5FFD19FAD1A}"/>
              </a:ext>
            </a:extLst>
          </p:cNvPr>
          <p:cNvSpPr txBox="1">
            <a:spLocks/>
          </p:cNvSpPr>
          <p:nvPr/>
        </p:nvSpPr>
        <p:spPr>
          <a:xfrm>
            <a:off x="185796" y="6145200"/>
            <a:ext cx="11820408"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333" kern="0" dirty="0">
                <a:solidFill>
                  <a:srgbClr val="212121"/>
                </a:solidFill>
                <a:latin typeface="Raleway" pitchFamily="2" charset="0"/>
              </a:rPr>
              <a:t>Zachary KC. Contamination of gowns, gloves, and stethoscopes with vancomycin-resistant enterococci. Infect Ctrl Hosp </a:t>
            </a:r>
            <a:r>
              <a:rPr lang="en-US" sz="1333" kern="0" dirty="0" err="1">
                <a:solidFill>
                  <a:srgbClr val="212121"/>
                </a:solidFill>
                <a:latin typeface="Raleway" pitchFamily="2" charset="0"/>
              </a:rPr>
              <a:t>Epid</a:t>
            </a:r>
            <a:r>
              <a:rPr lang="en-US" sz="1333" kern="0" dirty="0">
                <a:solidFill>
                  <a:srgbClr val="212121"/>
                </a:solidFill>
                <a:latin typeface="Raleway" pitchFamily="2" charset="0"/>
              </a:rPr>
              <a:t>. 2001 Sep;22(9):560-4.</a:t>
            </a:r>
            <a:endParaRPr lang="en-US" sz="1333" kern="0" dirty="0">
              <a:latin typeface="Raleway" pitchFamily="2" charset="0"/>
            </a:endParaRPr>
          </a:p>
        </p:txBody>
      </p:sp>
      <p:sp>
        <p:nvSpPr>
          <p:cNvPr id="2" name="TextBox 1">
            <a:extLst>
              <a:ext uri="{FF2B5EF4-FFF2-40B4-BE49-F238E27FC236}">
                <a16:creationId xmlns:a16="http://schemas.microsoft.com/office/drawing/2014/main" id="{78C71492-1F67-2804-1EEB-90C5001A0408}"/>
              </a:ext>
            </a:extLst>
          </p:cNvPr>
          <p:cNvSpPr txBox="1"/>
          <p:nvPr/>
        </p:nvSpPr>
        <p:spPr>
          <a:xfrm>
            <a:off x="11730447" y="0"/>
            <a:ext cx="461554" cy="369332"/>
          </a:xfrm>
          <a:prstGeom prst="rect">
            <a:avLst/>
          </a:prstGeom>
          <a:noFill/>
        </p:spPr>
        <p:txBody>
          <a:bodyPr wrap="square">
            <a:spAutoFit/>
          </a:bodyPr>
          <a:lstStyle/>
          <a:p>
            <a:r>
              <a:rPr lang="en-US" b="1" kern="0" dirty="0">
                <a:solidFill>
                  <a:srgbClr val="69696B"/>
                </a:solidFill>
                <a:latin typeface="Montserrat" panose="00000500000000000000" pitchFamily="2" charset="0"/>
              </a:rPr>
              <a:t>12</a:t>
            </a:r>
            <a:endParaRPr lang="en-US" dirty="0"/>
          </a:p>
        </p:txBody>
      </p:sp>
    </p:spTree>
    <p:extLst>
      <p:ext uri="{BB962C8B-B14F-4D97-AF65-F5344CB8AC3E}">
        <p14:creationId xmlns:p14="http://schemas.microsoft.com/office/powerpoint/2010/main" val="195701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grpSp>
        <p:nvGrpSpPr>
          <p:cNvPr id="8" name="Google Shape;3476;p106">
            <a:extLst>
              <a:ext uri="{FF2B5EF4-FFF2-40B4-BE49-F238E27FC236}">
                <a16:creationId xmlns:a16="http://schemas.microsoft.com/office/drawing/2014/main" id="{DECABA6D-C6F4-A3CD-FA85-921E2BE26BC8}"/>
              </a:ext>
            </a:extLst>
          </p:cNvPr>
          <p:cNvGrpSpPr/>
          <p:nvPr/>
        </p:nvGrpSpPr>
        <p:grpSpPr>
          <a:xfrm>
            <a:off x="1" y="0"/>
            <a:ext cx="12192000" cy="6858000"/>
            <a:chOff x="714228" y="788753"/>
            <a:chExt cx="7362600" cy="3878400"/>
          </a:xfrm>
        </p:grpSpPr>
        <p:sp>
          <p:nvSpPr>
            <p:cNvPr id="9" name="Google Shape;3477;p106">
              <a:extLst>
                <a:ext uri="{FF2B5EF4-FFF2-40B4-BE49-F238E27FC236}">
                  <a16:creationId xmlns:a16="http://schemas.microsoft.com/office/drawing/2014/main" id="{E0C6553A-3366-F38B-6CAC-54AF38BC79B4}"/>
                </a:ext>
              </a:extLst>
            </p:cNvPr>
            <p:cNvSpPr/>
            <p:nvPr/>
          </p:nvSpPr>
          <p:spPr>
            <a:xfrm flipH="1">
              <a:off x="714228" y="788753"/>
              <a:ext cx="7362600" cy="3878400"/>
            </a:xfrm>
            <a:prstGeom prst="roundRect">
              <a:avLst>
                <a:gd name="adj" fmla="val 4601"/>
              </a:avLst>
            </a:prstGeom>
            <a:solidFill>
              <a:srgbClr val="79AAFC">
                <a:lumMod val="40000"/>
                <a:lumOff val="60000"/>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cs typeface="Arial"/>
                <a:sym typeface="Arial"/>
              </a:endParaRPr>
            </a:p>
          </p:txBody>
        </p:sp>
        <p:sp>
          <p:nvSpPr>
            <p:cNvPr id="10" name="Google Shape;3478;p106">
              <a:extLst>
                <a:ext uri="{FF2B5EF4-FFF2-40B4-BE49-F238E27FC236}">
                  <a16:creationId xmlns:a16="http://schemas.microsoft.com/office/drawing/2014/main" id="{9B4A8232-8667-294F-9BF7-65984DDDB589}"/>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cs typeface="Arial"/>
                <a:sym typeface="Arial"/>
              </a:endParaRPr>
            </a:p>
          </p:txBody>
        </p:sp>
        <p:sp>
          <p:nvSpPr>
            <p:cNvPr id="11" name="Google Shape;3479;p106">
              <a:extLst>
                <a:ext uri="{FF2B5EF4-FFF2-40B4-BE49-F238E27FC236}">
                  <a16:creationId xmlns:a16="http://schemas.microsoft.com/office/drawing/2014/main" id="{3AB5DC47-1D62-916E-4291-2B26BC46DA1F}"/>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sp>
          <p:nvSpPr>
            <p:cNvPr id="12" name="Google Shape;3480;p106">
              <a:extLst>
                <a:ext uri="{FF2B5EF4-FFF2-40B4-BE49-F238E27FC236}">
                  <a16:creationId xmlns:a16="http://schemas.microsoft.com/office/drawing/2014/main" id="{1139C184-BA84-0373-4D9B-9E0A113FDB04}"/>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sp>
          <p:nvSpPr>
            <p:cNvPr id="13" name="Google Shape;3481;p106">
              <a:extLst>
                <a:ext uri="{FF2B5EF4-FFF2-40B4-BE49-F238E27FC236}">
                  <a16:creationId xmlns:a16="http://schemas.microsoft.com/office/drawing/2014/main" id="{7D344AC2-CAAE-EA8E-080B-D4593463EFF0}"/>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grpSp>
      <p:sp>
        <p:nvSpPr>
          <p:cNvPr id="3452" name="Google Shape;3452;p105"/>
          <p:cNvSpPr/>
          <p:nvPr/>
        </p:nvSpPr>
        <p:spPr>
          <a:xfrm>
            <a:off x="5185833" y="1758901"/>
            <a:ext cx="1591295" cy="1591295"/>
          </a:xfrm>
          <a:prstGeom prst="ellipse">
            <a:avLst/>
          </a:prstGeom>
          <a:blipFill>
            <a:blip r:embed="rId3" cstate="print">
              <a:extLst>
                <a:ext uri="{28A0092B-C50C-407E-A947-70E740481C1C}">
                  <a14:useLocalDpi xmlns:a14="http://schemas.microsoft.com/office/drawing/2010/main"/>
                </a:ext>
              </a:extLst>
            </a:blip>
            <a:stretch>
              <a:fillRect/>
            </a:stretch>
          </a:blipFill>
          <a:ln>
            <a:solidFill>
              <a:schemeClr val="tx1"/>
            </a:solid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3453" name="Google Shape;3453;p105"/>
          <p:cNvSpPr/>
          <p:nvPr/>
        </p:nvSpPr>
        <p:spPr>
          <a:xfrm>
            <a:off x="6989428" y="1844792"/>
            <a:ext cx="1982800" cy="1982800"/>
          </a:xfrm>
          <a:prstGeom prst="ellipse">
            <a:avLst/>
          </a:prstGeom>
          <a:blipFill>
            <a:blip r:embed="rId4"/>
            <a:stretch>
              <a:fillRect/>
            </a:stretch>
          </a:blipFill>
          <a:ln>
            <a:solidFill>
              <a:schemeClr val="tx1"/>
            </a:solid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3454" name="Google Shape;3454;p105"/>
          <p:cNvSpPr/>
          <p:nvPr/>
        </p:nvSpPr>
        <p:spPr>
          <a:xfrm>
            <a:off x="5622455" y="3634243"/>
            <a:ext cx="2136808" cy="2136808"/>
          </a:xfrm>
          <a:prstGeom prst="ellipse">
            <a:avLst/>
          </a:prstGeom>
          <a:blipFill>
            <a:blip r:embed="rId5" cstate="print">
              <a:extLst>
                <a:ext uri="{28A0092B-C50C-407E-A947-70E740481C1C}">
                  <a14:useLocalDpi xmlns:a14="http://schemas.microsoft.com/office/drawing/2010/main"/>
                </a:ext>
              </a:extLst>
            </a:blip>
            <a:stretch>
              <a:fillRect/>
            </a:stretch>
          </a:blipFill>
          <a:ln>
            <a:solidFill>
              <a:schemeClr val="tx1"/>
            </a:solidFill>
          </a:ln>
        </p:spPr>
        <p:txBody>
          <a:bodyPr spcFirstLastPara="1" wrap="square" lIns="121900" tIns="121900" rIns="121900" bIns="121900" anchor="ctr" anchorCtr="0">
            <a:noAutofit/>
          </a:bodyPr>
          <a:lstStyle/>
          <a:p>
            <a:pPr defTabSz="1219170">
              <a:buClr>
                <a:srgbClr val="000000"/>
              </a:buClr>
              <a:defRPr/>
            </a:pPr>
            <a:endParaRPr sz="1867" kern="0" dirty="0">
              <a:solidFill>
                <a:srgbClr val="000000"/>
              </a:solidFill>
              <a:latin typeface="Arial"/>
              <a:cs typeface="Arial"/>
              <a:sym typeface="Arial"/>
            </a:endParaRPr>
          </a:p>
        </p:txBody>
      </p:sp>
      <p:sp>
        <p:nvSpPr>
          <p:cNvPr id="3455" name="Google Shape;3455;p105"/>
          <p:cNvSpPr txBox="1">
            <a:spLocks noGrp="1"/>
          </p:cNvSpPr>
          <p:nvPr>
            <p:ph type="title"/>
          </p:nvPr>
        </p:nvSpPr>
        <p:spPr>
          <a:xfrm>
            <a:off x="806468" y="480705"/>
            <a:ext cx="10287200" cy="624000"/>
          </a:xfrm>
          <a:prstGeom prst="rect">
            <a:avLst/>
          </a:prstGeom>
        </p:spPr>
        <p:txBody>
          <a:bodyPr spcFirstLastPara="1" wrap="square" lIns="121900" tIns="121900" rIns="121900" bIns="121900" anchor="t" anchorCtr="0">
            <a:noAutofit/>
          </a:bodyPr>
          <a:lstStyle/>
          <a:p>
            <a:pPr algn="ctr"/>
            <a:r>
              <a:rPr lang="en-US" sz="3600" b="1" dirty="0">
                <a:latin typeface="Raleway" pitchFamily="2" charset="0"/>
              </a:rPr>
              <a:t>VRE: Isolated in 33 (67%) of 49 Cases</a:t>
            </a:r>
          </a:p>
        </p:txBody>
      </p:sp>
      <p:sp>
        <p:nvSpPr>
          <p:cNvPr id="3456" name="Google Shape;3456;p105"/>
          <p:cNvSpPr txBox="1">
            <a:spLocks noGrp="1"/>
          </p:cNvSpPr>
          <p:nvPr>
            <p:ph type="title" idx="2"/>
          </p:nvPr>
        </p:nvSpPr>
        <p:spPr>
          <a:xfrm>
            <a:off x="9548475" y="1711059"/>
            <a:ext cx="2205200" cy="804852"/>
          </a:xfrm>
          <a:prstGeom prst="rect">
            <a:avLst/>
          </a:prstGeom>
        </p:spPr>
        <p:txBody>
          <a:bodyPr spcFirstLastPara="1" wrap="square" lIns="121900" tIns="121900" rIns="121900" bIns="121900" anchor="b" anchorCtr="0">
            <a:noAutofit/>
          </a:bodyPr>
          <a:lstStyle/>
          <a:p>
            <a:r>
              <a:rPr lang="en" b="1" dirty="0">
                <a:solidFill>
                  <a:srgbClr val="000000"/>
                </a:solidFill>
                <a:latin typeface="Montserrat" panose="00000500000000000000" pitchFamily="2" charset="0"/>
              </a:rPr>
              <a:t>37%</a:t>
            </a:r>
            <a:endParaRPr b="1" dirty="0">
              <a:solidFill>
                <a:srgbClr val="000000"/>
              </a:solidFill>
              <a:latin typeface="Montserrat" panose="00000500000000000000" pitchFamily="2" charset="0"/>
            </a:endParaRPr>
          </a:p>
        </p:txBody>
      </p:sp>
      <p:sp>
        <p:nvSpPr>
          <p:cNvPr id="3459" name="Google Shape;3459;p105"/>
          <p:cNvSpPr txBox="1">
            <a:spLocks noGrp="1"/>
          </p:cNvSpPr>
          <p:nvPr>
            <p:ph type="title" idx="4"/>
          </p:nvPr>
        </p:nvSpPr>
        <p:spPr>
          <a:xfrm>
            <a:off x="9543036" y="3922704"/>
            <a:ext cx="2205200" cy="755600"/>
          </a:xfrm>
          <a:prstGeom prst="rect">
            <a:avLst/>
          </a:prstGeom>
        </p:spPr>
        <p:txBody>
          <a:bodyPr spcFirstLastPara="1" wrap="square" lIns="121900" tIns="121900" rIns="121900" bIns="121900" anchor="b" anchorCtr="0">
            <a:noAutofit/>
          </a:bodyPr>
          <a:lstStyle/>
          <a:p>
            <a:r>
              <a:rPr lang="en" b="1" dirty="0">
                <a:solidFill>
                  <a:srgbClr val="000000"/>
                </a:solidFill>
                <a:latin typeface="Montserrat" panose="00000500000000000000" pitchFamily="2" charset="0"/>
              </a:rPr>
              <a:t>63%</a:t>
            </a:r>
            <a:endParaRPr b="1" dirty="0">
              <a:solidFill>
                <a:srgbClr val="000000"/>
              </a:solidFill>
              <a:latin typeface="Montserrat" panose="00000500000000000000" pitchFamily="2" charset="0"/>
            </a:endParaRPr>
          </a:p>
        </p:txBody>
      </p:sp>
      <p:sp>
        <p:nvSpPr>
          <p:cNvPr id="3460" name="Google Shape;3460;p105"/>
          <p:cNvSpPr txBox="1">
            <a:spLocks noGrp="1"/>
          </p:cNvSpPr>
          <p:nvPr>
            <p:ph type="subTitle" idx="5"/>
          </p:nvPr>
        </p:nvSpPr>
        <p:spPr>
          <a:xfrm>
            <a:off x="789927" y="3021945"/>
            <a:ext cx="3521699" cy="1800147"/>
          </a:xfrm>
          <a:prstGeom prst="rect">
            <a:avLst/>
          </a:prstGeom>
        </p:spPr>
        <p:txBody>
          <a:bodyPr spcFirstLastPara="1" wrap="square" lIns="121900" tIns="121900" rIns="121900" bIns="121900" anchor="t" anchorCtr="0">
            <a:noAutofit/>
          </a:bodyPr>
          <a:lstStyle/>
          <a:p>
            <a:pPr marL="380990" indent="-380990">
              <a:buFont typeface="Arial" panose="020B0604020202020204" pitchFamily="34" charset="0"/>
              <a:buChar char="•"/>
            </a:pPr>
            <a:r>
              <a:rPr lang="en" sz="2400" dirty="0">
                <a:solidFill>
                  <a:srgbClr val="000000"/>
                </a:solidFill>
              </a:rPr>
              <a:t>1 in 5 of total</a:t>
            </a:r>
          </a:p>
          <a:p>
            <a:pPr marL="380990" indent="-380990">
              <a:buFont typeface="Arial" panose="020B0604020202020204" pitchFamily="34" charset="0"/>
              <a:buChar char="•"/>
            </a:pPr>
            <a:r>
              <a:rPr lang="en" sz="2400" dirty="0">
                <a:solidFill>
                  <a:srgbClr val="000000"/>
                </a:solidFill>
              </a:rPr>
              <a:t>2% still positive after wiping with 70% alcohol swab.</a:t>
            </a:r>
            <a:endParaRPr sz="2400" dirty="0">
              <a:solidFill>
                <a:srgbClr val="000000"/>
              </a:solidFill>
            </a:endParaRPr>
          </a:p>
        </p:txBody>
      </p:sp>
      <p:sp>
        <p:nvSpPr>
          <p:cNvPr id="3461" name="Google Shape;3461;p105"/>
          <p:cNvSpPr txBox="1">
            <a:spLocks noGrp="1"/>
          </p:cNvSpPr>
          <p:nvPr>
            <p:ph type="title" idx="6"/>
          </p:nvPr>
        </p:nvSpPr>
        <p:spPr>
          <a:xfrm>
            <a:off x="8204000" y="4389500"/>
            <a:ext cx="3035600" cy="624000"/>
          </a:xfrm>
          <a:prstGeom prst="rect">
            <a:avLst/>
          </a:prstGeom>
        </p:spPr>
        <p:txBody>
          <a:bodyPr spcFirstLastPara="1" wrap="square" lIns="121900" tIns="121900" rIns="121900" bIns="121900" anchor="t" anchorCtr="0">
            <a:noAutofit/>
          </a:bodyPr>
          <a:lstStyle/>
          <a:p>
            <a:r>
              <a:rPr lang="en" b="1" dirty="0">
                <a:solidFill>
                  <a:srgbClr val="000000"/>
                </a:solidFill>
                <a:latin typeface="Montserrat" panose="00000500000000000000" pitchFamily="2" charset="0"/>
              </a:rPr>
              <a:t>Gloves</a:t>
            </a:r>
            <a:endParaRPr b="1" dirty="0">
              <a:solidFill>
                <a:srgbClr val="000000"/>
              </a:solidFill>
              <a:latin typeface="Montserrat" panose="00000500000000000000" pitchFamily="2" charset="0"/>
            </a:endParaRPr>
          </a:p>
        </p:txBody>
      </p:sp>
      <p:cxnSp>
        <p:nvCxnSpPr>
          <p:cNvPr id="3463" name="Google Shape;3463;p105"/>
          <p:cNvCxnSpPr>
            <a:cxnSpLocks/>
            <a:stCxn id="45" idx="3"/>
            <a:endCxn id="3452" idx="2"/>
          </p:cNvCxnSpPr>
          <p:nvPr/>
        </p:nvCxnSpPr>
        <p:spPr>
          <a:xfrm>
            <a:off x="3918219" y="2117286"/>
            <a:ext cx="1267613" cy="437263"/>
          </a:xfrm>
          <a:prstGeom prst="bentConnector3">
            <a:avLst>
              <a:gd name="adj1" fmla="val 50000"/>
            </a:avLst>
          </a:prstGeom>
          <a:noFill/>
          <a:ln w="25400" cap="flat" cmpd="sng">
            <a:solidFill>
              <a:schemeClr val="dk2"/>
            </a:solidFill>
            <a:prstDash val="dot"/>
            <a:round/>
            <a:headEnd type="none" w="med" len="med"/>
            <a:tailEnd type="none" w="med" len="med"/>
          </a:ln>
        </p:spPr>
      </p:cxnSp>
      <p:cxnSp>
        <p:nvCxnSpPr>
          <p:cNvPr id="3464" name="Google Shape;3464;p105"/>
          <p:cNvCxnSpPr>
            <a:cxnSpLocks/>
            <a:endCxn id="3453" idx="6"/>
          </p:cNvCxnSpPr>
          <p:nvPr/>
        </p:nvCxnSpPr>
        <p:spPr>
          <a:xfrm rot="10800000" flipV="1">
            <a:off x="8972230" y="2268707"/>
            <a:ext cx="965220" cy="567484"/>
          </a:xfrm>
          <a:prstGeom prst="bentConnector3">
            <a:avLst>
              <a:gd name="adj1" fmla="val 50000"/>
            </a:avLst>
          </a:prstGeom>
          <a:noFill/>
          <a:ln w="19050" cap="flat" cmpd="sng">
            <a:solidFill>
              <a:schemeClr val="dk2"/>
            </a:solidFill>
            <a:prstDash val="dot"/>
            <a:round/>
            <a:headEnd type="none" w="med" len="med"/>
            <a:tailEnd type="none" w="med" len="med"/>
          </a:ln>
        </p:spPr>
      </p:cxnSp>
      <p:cxnSp>
        <p:nvCxnSpPr>
          <p:cNvPr id="3465" name="Google Shape;3465;p105"/>
          <p:cNvCxnSpPr>
            <a:cxnSpLocks/>
            <a:endCxn id="3454" idx="6"/>
          </p:cNvCxnSpPr>
          <p:nvPr/>
        </p:nvCxnSpPr>
        <p:spPr>
          <a:xfrm rot="10800000" flipV="1">
            <a:off x="7759265" y="4420887"/>
            <a:ext cx="2226959" cy="281760"/>
          </a:xfrm>
          <a:prstGeom prst="bentConnector3">
            <a:avLst>
              <a:gd name="adj1" fmla="val 50000"/>
            </a:avLst>
          </a:prstGeom>
          <a:noFill/>
          <a:ln w="19050" cap="flat" cmpd="sng">
            <a:solidFill>
              <a:schemeClr val="dk2"/>
            </a:solidFill>
            <a:prstDash val="dot"/>
            <a:round/>
            <a:headEnd type="none" w="med" len="med"/>
            <a:tailEnd type="none" w="med" len="med"/>
          </a:ln>
        </p:spPr>
      </p:cxnSp>
      <p:sp>
        <p:nvSpPr>
          <p:cNvPr id="3467" name="Google Shape;3467;p105"/>
          <p:cNvSpPr txBox="1">
            <a:spLocks noGrp="1"/>
          </p:cNvSpPr>
          <p:nvPr>
            <p:ph type="title" idx="9"/>
          </p:nvPr>
        </p:nvSpPr>
        <p:spPr>
          <a:xfrm>
            <a:off x="9846434" y="2273105"/>
            <a:ext cx="1392001" cy="624000"/>
          </a:xfrm>
          <a:prstGeom prst="rect">
            <a:avLst/>
          </a:prstGeom>
        </p:spPr>
        <p:txBody>
          <a:bodyPr spcFirstLastPara="1" wrap="square" lIns="121900" tIns="121900" rIns="121900" bIns="121900" anchor="t" anchorCtr="0">
            <a:noAutofit/>
          </a:bodyPr>
          <a:lstStyle/>
          <a:p>
            <a:r>
              <a:rPr lang="en" b="1" dirty="0">
                <a:solidFill>
                  <a:srgbClr val="000000"/>
                </a:solidFill>
                <a:latin typeface="Montserrat" panose="00000500000000000000" pitchFamily="2" charset="0"/>
              </a:rPr>
              <a:t>Gowns</a:t>
            </a:r>
            <a:endParaRPr b="1" dirty="0">
              <a:solidFill>
                <a:srgbClr val="000000"/>
              </a:solidFill>
              <a:latin typeface="Montserrat" panose="00000500000000000000" pitchFamily="2" charset="0"/>
            </a:endParaRPr>
          </a:p>
        </p:txBody>
      </p:sp>
      <p:sp>
        <p:nvSpPr>
          <p:cNvPr id="23" name="Google Shape;284;p33">
            <a:extLst>
              <a:ext uri="{FF2B5EF4-FFF2-40B4-BE49-F238E27FC236}">
                <a16:creationId xmlns:a16="http://schemas.microsoft.com/office/drawing/2014/main" id="{CABA6856-602E-F562-334D-EA37EC265D44}"/>
              </a:ext>
            </a:extLst>
          </p:cNvPr>
          <p:cNvSpPr txBox="1">
            <a:spLocks/>
          </p:cNvSpPr>
          <p:nvPr/>
        </p:nvSpPr>
        <p:spPr>
          <a:xfrm>
            <a:off x="185796" y="6145200"/>
            <a:ext cx="11820408"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333" kern="0" dirty="0">
                <a:solidFill>
                  <a:srgbClr val="212121"/>
                </a:solidFill>
                <a:latin typeface="Raleway" pitchFamily="2" charset="0"/>
              </a:rPr>
              <a:t>Zachary KC. Contamination of gowns, gloves, and stethoscopes with vancomycin-resistant enterococci. Infect Ctrl Hosp </a:t>
            </a:r>
            <a:r>
              <a:rPr lang="en-US" sz="1333" kern="0" dirty="0" err="1">
                <a:solidFill>
                  <a:srgbClr val="212121"/>
                </a:solidFill>
                <a:latin typeface="Raleway" pitchFamily="2" charset="0"/>
              </a:rPr>
              <a:t>Epid</a:t>
            </a:r>
            <a:r>
              <a:rPr lang="en-US" sz="1333" kern="0" dirty="0">
                <a:solidFill>
                  <a:srgbClr val="212121"/>
                </a:solidFill>
                <a:latin typeface="Raleway" pitchFamily="2" charset="0"/>
              </a:rPr>
              <a:t>. 2001 Sep;22(9):560-4.</a:t>
            </a:r>
            <a:endParaRPr lang="en-US" sz="1333" kern="0" dirty="0">
              <a:latin typeface="Raleway" pitchFamily="2" charset="0"/>
            </a:endParaRPr>
          </a:p>
        </p:txBody>
      </p:sp>
      <p:grpSp>
        <p:nvGrpSpPr>
          <p:cNvPr id="41" name="Google Shape;11565;p65">
            <a:extLst>
              <a:ext uri="{FF2B5EF4-FFF2-40B4-BE49-F238E27FC236}">
                <a16:creationId xmlns:a16="http://schemas.microsoft.com/office/drawing/2014/main" id="{ECB7F3AC-B549-5343-A818-C951B4723311}"/>
              </a:ext>
            </a:extLst>
          </p:cNvPr>
          <p:cNvGrpSpPr/>
          <p:nvPr/>
        </p:nvGrpSpPr>
        <p:grpSpPr>
          <a:xfrm>
            <a:off x="4205615" y="3131774"/>
            <a:ext cx="1113055" cy="1096068"/>
            <a:chOff x="7964906" y="2434073"/>
            <a:chExt cx="373627" cy="367925"/>
          </a:xfrm>
          <a:solidFill>
            <a:srgbClr val="000000"/>
          </a:solidFill>
        </p:grpSpPr>
        <p:sp>
          <p:nvSpPr>
            <p:cNvPr id="42" name="Google Shape;11566;p65">
              <a:extLst>
                <a:ext uri="{FF2B5EF4-FFF2-40B4-BE49-F238E27FC236}">
                  <a16:creationId xmlns:a16="http://schemas.microsoft.com/office/drawing/2014/main" id="{679725C7-82F5-FCC1-99E0-98D8423E6B39}"/>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1567;p65">
              <a:extLst>
                <a:ext uri="{FF2B5EF4-FFF2-40B4-BE49-F238E27FC236}">
                  <a16:creationId xmlns:a16="http://schemas.microsoft.com/office/drawing/2014/main" id="{1316FE5F-62B2-6A30-A203-EADBD56ECBD8}"/>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pic>
        <p:nvPicPr>
          <p:cNvPr id="2056" name="Picture 8" descr="Rubber gloves - Free healthcare and medical icons">
            <a:extLst>
              <a:ext uri="{FF2B5EF4-FFF2-40B4-BE49-F238E27FC236}">
                <a16:creationId xmlns:a16="http://schemas.microsoft.com/office/drawing/2014/main" id="{8EBA6F74-852C-BC8D-3328-A25439A86ED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145311" y="4862201"/>
            <a:ext cx="1164772" cy="11647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dical gown Icon - Free PNG &amp; SVG 3381799 - Noun Project">
            <a:extLst>
              <a:ext uri="{FF2B5EF4-FFF2-40B4-BE49-F238E27FC236}">
                <a16:creationId xmlns:a16="http://schemas.microsoft.com/office/drawing/2014/main" id="{D291E775-DE03-D4F6-24B0-3522E32CB66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145312" y="2855086"/>
            <a:ext cx="1000649" cy="100064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76FE7E62-5974-3C0D-2714-F6452539E707}"/>
              </a:ext>
            </a:extLst>
          </p:cNvPr>
          <p:cNvSpPr/>
          <p:nvPr/>
        </p:nvSpPr>
        <p:spPr>
          <a:xfrm>
            <a:off x="806469" y="1444125"/>
            <a:ext cx="3111751" cy="1346320"/>
          </a:xfrm>
          <a:prstGeom prst="rect">
            <a:avLst/>
          </a:prstGeom>
          <a:solidFill>
            <a:srgbClr val="F8FFB7">
              <a:alpha val="40392"/>
            </a:srgbClr>
          </a:solidFill>
          <a:ln>
            <a:solidFill>
              <a:srgbClr val="1B43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457" name="Google Shape;3457;p105"/>
          <p:cNvSpPr txBox="1">
            <a:spLocks noGrp="1"/>
          </p:cNvSpPr>
          <p:nvPr>
            <p:ph type="title" idx="3"/>
          </p:nvPr>
        </p:nvSpPr>
        <p:spPr>
          <a:xfrm>
            <a:off x="806466" y="1519717"/>
            <a:ext cx="3078381" cy="755600"/>
          </a:xfrm>
          <a:prstGeom prst="rect">
            <a:avLst/>
          </a:prstGeom>
        </p:spPr>
        <p:txBody>
          <a:bodyPr spcFirstLastPara="1" wrap="square" lIns="121900" tIns="121900" rIns="121900" bIns="121900" anchor="b" anchorCtr="0">
            <a:noAutofit/>
          </a:bodyPr>
          <a:lstStyle/>
          <a:p>
            <a:r>
              <a:rPr lang="en" b="1" dirty="0">
                <a:latin typeface="Montserrat" panose="00000500000000000000" pitchFamily="2" charset="0"/>
              </a:rPr>
              <a:t>31%</a:t>
            </a:r>
            <a:endParaRPr b="1" dirty="0">
              <a:latin typeface="Montserrat" panose="00000500000000000000" pitchFamily="2" charset="0"/>
            </a:endParaRPr>
          </a:p>
        </p:txBody>
      </p:sp>
      <p:sp>
        <p:nvSpPr>
          <p:cNvPr id="3462" name="Google Shape;3462;p105"/>
          <p:cNvSpPr txBox="1">
            <a:spLocks noGrp="1"/>
          </p:cNvSpPr>
          <p:nvPr>
            <p:ph type="title" idx="7"/>
          </p:nvPr>
        </p:nvSpPr>
        <p:spPr>
          <a:xfrm>
            <a:off x="806468" y="2052421"/>
            <a:ext cx="3078380" cy="837412"/>
          </a:xfrm>
          <a:prstGeom prst="rect">
            <a:avLst/>
          </a:prstGeom>
        </p:spPr>
        <p:txBody>
          <a:bodyPr spcFirstLastPara="1" wrap="square" lIns="121900" tIns="121900" rIns="121900" bIns="121900" anchor="t" anchorCtr="0">
            <a:noAutofit/>
          </a:bodyPr>
          <a:lstStyle/>
          <a:p>
            <a:pPr algn="ctr"/>
            <a:r>
              <a:rPr lang="en" sz="2667" b="1" dirty="0">
                <a:solidFill>
                  <a:schemeClr val="tx1"/>
                </a:solidFill>
                <a:latin typeface="Montserrat" panose="00000500000000000000" pitchFamily="2" charset="0"/>
              </a:rPr>
              <a:t>Stethoscopes</a:t>
            </a:r>
            <a:endParaRPr sz="2667" b="1" dirty="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CC205EA7-CBEB-D099-C0E6-E2463D228C38}"/>
              </a:ext>
            </a:extLst>
          </p:cNvPr>
          <p:cNvSpPr txBox="1"/>
          <p:nvPr/>
        </p:nvSpPr>
        <p:spPr>
          <a:xfrm>
            <a:off x="11730447" y="0"/>
            <a:ext cx="461554" cy="369332"/>
          </a:xfrm>
          <a:prstGeom prst="rect">
            <a:avLst/>
          </a:prstGeom>
          <a:noFill/>
        </p:spPr>
        <p:txBody>
          <a:bodyPr wrap="square">
            <a:spAutoFit/>
          </a:bodyPr>
          <a:lstStyle/>
          <a:p>
            <a:r>
              <a:rPr lang="en-US" b="1" kern="0" dirty="0">
                <a:solidFill>
                  <a:srgbClr val="69696B"/>
                </a:solidFill>
                <a:latin typeface="Montserrat" panose="00000500000000000000" pitchFamily="2" charset="0"/>
              </a:rPr>
              <a:t>13</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1" y="0"/>
            <a:ext cx="12192000" cy="6858000"/>
            <a:chOff x="714228"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8" y="788753"/>
              <a:ext cx="7362600" cy="3878400"/>
            </a:xfrm>
            <a:prstGeom prst="roundRect">
              <a:avLst>
                <a:gd name="adj" fmla="val 4601"/>
              </a:avLst>
            </a:prstGeom>
            <a:solidFill>
              <a:schemeClr val="accent3">
                <a:lumMod val="60000"/>
                <a:lumOff val="40000"/>
              </a:schemeClr>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grpSp>
        <p:nvGrpSpPr>
          <p:cNvPr id="6" name="Google Shape;510;p37">
            <a:extLst>
              <a:ext uri="{FF2B5EF4-FFF2-40B4-BE49-F238E27FC236}">
                <a16:creationId xmlns:a16="http://schemas.microsoft.com/office/drawing/2014/main" id="{F80A080F-EE40-06F9-F068-232B8ACA730E}"/>
              </a:ext>
            </a:extLst>
          </p:cNvPr>
          <p:cNvGrpSpPr/>
          <p:nvPr/>
        </p:nvGrpSpPr>
        <p:grpSpPr>
          <a:xfrm>
            <a:off x="5340829" y="1276761"/>
            <a:ext cx="1279267" cy="132800"/>
            <a:chOff x="774912" y="910870"/>
            <a:chExt cx="959450" cy="99600"/>
          </a:xfrm>
          <a:solidFill>
            <a:srgbClr val="D69D56"/>
          </a:solidFill>
        </p:grpSpPr>
        <p:sp>
          <p:nvSpPr>
            <p:cNvPr id="7" name="Google Shape;511;p37">
              <a:extLst>
                <a:ext uri="{FF2B5EF4-FFF2-40B4-BE49-F238E27FC236}">
                  <a16:creationId xmlns:a16="http://schemas.microsoft.com/office/drawing/2014/main" id="{6E212750-2A75-0EB1-2275-DC5147F590A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8" name="Google Shape;512;p37">
              <a:extLst>
                <a:ext uri="{FF2B5EF4-FFF2-40B4-BE49-F238E27FC236}">
                  <a16:creationId xmlns:a16="http://schemas.microsoft.com/office/drawing/2014/main" id="{BCC81E58-D067-9891-7439-51852A3BAA5F}"/>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9" name="Google Shape;513;p37">
              <a:extLst>
                <a:ext uri="{FF2B5EF4-FFF2-40B4-BE49-F238E27FC236}">
                  <a16:creationId xmlns:a16="http://schemas.microsoft.com/office/drawing/2014/main" id="{8B220A91-44D0-A8FC-B245-C797E144614A}"/>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10" name="Google Shape;514;p37">
              <a:extLst>
                <a:ext uri="{FF2B5EF4-FFF2-40B4-BE49-F238E27FC236}">
                  <a16:creationId xmlns:a16="http://schemas.microsoft.com/office/drawing/2014/main" id="{A6654F4D-207C-924C-1674-FAF6C168A78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11" name="Google Shape;515;p37">
              <a:extLst>
                <a:ext uri="{FF2B5EF4-FFF2-40B4-BE49-F238E27FC236}">
                  <a16:creationId xmlns:a16="http://schemas.microsoft.com/office/drawing/2014/main" id="{67D210A8-1F89-1997-586A-F2B989281D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12" name="Google Shape;516;p37">
              <a:extLst>
                <a:ext uri="{FF2B5EF4-FFF2-40B4-BE49-F238E27FC236}">
                  <a16:creationId xmlns:a16="http://schemas.microsoft.com/office/drawing/2014/main" id="{C4C5E6A8-B2EC-FE30-4A5D-EEFDFA6DB0A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grpSp>
      <p:grpSp>
        <p:nvGrpSpPr>
          <p:cNvPr id="13" name="Google Shape;11355;p65">
            <a:extLst>
              <a:ext uri="{FF2B5EF4-FFF2-40B4-BE49-F238E27FC236}">
                <a16:creationId xmlns:a16="http://schemas.microsoft.com/office/drawing/2014/main" id="{299BC79F-5F78-EFC9-5EAB-954825B21925}"/>
              </a:ext>
            </a:extLst>
          </p:cNvPr>
          <p:cNvGrpSpPr/>
          <p:nvPr/>
        </p:nvGrpSpPr>
        <p:grpSpPr>
          <a:xfrm>
            <a:off x="3654298" y="555843"/>
            <a:ext cx="667484" cy="841828"/>
            <a:chOff x="8010427" y="3348503"/>
            <a:chExt cx="278795" cy="351615"/>
          </a:xfrm>
          <a:solidFill>
            <a:srgbClr val="D69D56"/>
          </a:solidFill>
        </p:grpSpPr>
        <p:sp>
          <p:nvSpPr>
            <p:cNvPr id="14" name="Google Shape;11356;p65">
              <a:extLst>
                <a:ext uri="{FF2B5EF4-FFF2-40B4-BE49-F238E27FC236}">
                  <a16:creationId xmlns:a16="http://schemas.microsoft.com/office/drawing/2014/main" id="{AF2FF184-F699-511B-8363-AA8580164FD5}"/>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latin typeface="Arial"/>
                <a:cs typeface="Arial"/>
                <a:sym typeface="Arial"/>
              </a:endParaRPr>
            </a:p>
          </p:txBody>
        </p:sp>
        <p:sp>
          <p:nvSpPr>
            <p:cNvPr id="15" name="Google Shape;11357;p65">
              <a:extLst>
                <a:ext uri="{FF2B5EF4-FFF2-40B4-BE49-F238E27FC236}">
                  <a16:creationId xmlns:a16="http://schemas.microsoft.com/office/drawing/2014/main" id="{767CBFF0-6421-11D8-32D7-42160B56F3A7}"/>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latin typeface="Arial"/>
                <a:cs typeface="Arial"/>
                <a:sym typeface="Arial"/>
              </a:endParaRPr>
            </a:p>
          </p:txBody>
        </p:sp>
        <p:sp>
          <p:nvSpPr>
            <p:cNvPr id="16" name="Google Shape;11358;p65">
              <a:extLst>
                <a:ext uri="{FF2B5EF4-FFF2-40B4-BE49-F238E27FC236}">
                  <a16:creationId xmlns:a16="http://schemas.microsoft.com/office/drawing/2014/main" id="{249F4D83-55DB-947E-DF5F-49191BBE7C9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latin typeface="Arial"/>
                <a:cs typeface="Arial"/>
                <a:sym typeface="Arial"/>
              </a:endParaRPr>
            </a:p>
          </p:txBody>
        </p:sp>
        <p:sp>
          <p:nvSpPr>
            <p:cNvPr id="17" name="Google Shape;11359;p65">
              <a:extLst>
                <a:ext uri="{FF2B5EF4-FFF2-40B4-BE49-F238E27FC236}">
                  <a16:creationId xmlns:a16="http://schemas.microsoft.com/office/drawing/2014/main" id="{19E9E2CC-A32A-5031-873C-DE9643F8FDC9}"/>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latin typeface="Arial"/>
                <a:cs typeface="Arial"/>
                <a:sym typeface="Arial"/>
              </a:endParaRPr>
            </a:p>
          </p:txBody>
        </p:sp>
      </p:grpSp>
      <p:sp>
        <p:nvSpPr>
          <p:cNvPr id="18" name="Google Shape;509;p37">
            <a:extLst>
              <a:ext uri="{FF2B5EF4-FFF2-40B4-BE49-F238E27FC236}">
                <a16:creationId xmlns:a16="http://schemas.microsoft.com/office/drawing/2014/main" id="{EDE2264D-C9C7-F492-249B-3D1FA8B5E421}"/>
              </a:ext>
            </a:extLst>
          </p:cNvPr>
          <p:cNvSpPr txBox="1">
            <a:spLocks/>
          </p:cNvSpPr>
          <p:nvPr/>
        </p:nvSpPr>
        <p:spPr>
          <a:xfrm>
            <a:off x="4321782" y="532513"/>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34" name="Google Shape;284;p33">
            <a:extLst>
              <a:ext uri="{FF2B5EF4-FFF2-40B4-BE49-F238E27FC236}">
                <a16:creationId xmlns:a16="http://schemas.microsoft.com/office/drawing/2014/main" id="{3AD09340-F146-7407-C468-D5FFD19FAD1A}"/>
              </a:ext>
            </a:extLst>
          </p:cNvPr>
          <p:cNvSpPr txBox="1">
            <a:spLocks/>
          </p:cNvSpPr>
          <p:nvPr/>
        </p:nvSpPr>
        <p:spPr>
          <a:xfrm>
            <a:off x="4064246" y="6172588"/>
            <a:ext cx="3596011"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333" kern="0" dirty="0">
                <a:solidFill>
                  <a:srgbClr val="212121"/>
                </a:solidFill>
                <a:latin typeface="Raleway" pitchFamily="2" charset="0"/>
              </a:rPr>
              <a:t>Thakur M. Inf </a:t>
            </a:r>
            <a:r>
              <a:rPr lang="en-US" sz="1333" kern="0" dirty="0" err="1">
                <a:solidFill>
                  <a:srgbClr val="212121"/>
                </a:solidFill>
                <a:latin typeface="Raleway" pitchFamily="2" charset="0"/>
              </a:rPr>
              <a:t>Cntrl</a:t>
            </a:r>
            <a:r>
              <a:rPr lang="en-US" sz="1333" kern="0" dirty="0">
                <a:solidFill>
                  <a:srgbClr val="212121"/>
                </a:solidFill>
                <a:latin typeface="Raleway" pitchFamily="2" charset="0"/>
              </a:rPr>
              <a:t> &amp; Hosp </a:t>
            </a:r>
            <a:r>
              <a:rPr lang="en-US" sz="1333" kern="0" dirty="0" err="1">
                <a:solidFill>
                  <a:srgbClr val="212121"/>
                </a:solidFill>
                <a:latin typeface="Raleway" pitchFamily="2" charset="0"/>
              </a:rPr>
              <a:t>Epid</a:t>
            </a:r>
            <a:r>
              <a:rPr lang="en-US" sz="1333" kern="0" dirty="0">
                <a:solidFill>
                  <a:srgbClr val="212121"/>
                </a:solidFill>
                <a:latin typeface="Raleway" pitchFamily="2" charset="0"/>
              </a:rPr>
              <a:t> (2020), 1–6</a:t>
            </a:r>
            <a:endParaRPr lang="en-US" sz="1333" kern="0" dirty="0">
              <a:latin typeface="Raleway" pitchFamily="2" charset="0"/>
            </a:endParaRPr>
          </a:p>
        </p:txBody>
      </p:sp>
      <p:sp>
        <p:nvSpPr>
          <p:cNvPr id="2" name="Content Placeholder 6">
            <a:extLst>
              <a:ext uri="{FF2B5EF4-FFF2-40B4-BE49-F238E27FC236}">
                <a16:creationId xmlns:a16="http://schemas.microsoft.com/office/drawing/2014/main" id="{40FF7F55-B4EA-7BCD-C6DF-1380AFE24639}"/>
              </a:ext>
            </a:extLst>
          </p:cNvPr>
          <p:cNvSpPr txBox="1">
            <a:spLocks/>
          </p:cNvSpPr>
          <p:nvPr/>
        </p:nvSpPr>
        <p:spPr>
          <a:xfrm>
            <a:off x="82841" y="1916868"/>
            <a:ext cx="6863539" cy="4494291"/>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609585" indent="-457189" defTabSz="1219170">
              <a:buClr>
                <a:srgbClr val="595959"/>
              </a:buClr>
              <a:buFont typeface="Arial" panose="020B0604020202020204" pitchFamily="34" charset="0"/>
              <a:buChar char="•"/>
            </a:pPr>
            <a:r>
              <a:rPr lang="en-US" sz="2000" kern="0" dirty="0">
                <a:solidFill>
                  <a:schemeClr val="bg2">
                    <a:lumMod val="75000"/>
                  </a:schemeClr>
                </a:solidFill>
              </a:rPr>
              <a:t> </a:t>
            </a:r>
            <a:r>
              <a:rPr lang="en-US" sz="2000" b="1" u="sng" kern="0" dirty="0">
                <a:solidFill>
                  <a:schemeClr val="bg2">
                    <a:lumMod val="75000"/>
                  </a:schemeClr>
                </a:solidFill>
              </a:rPr>
              <a:t>Known MRSA infected patients</a:t>
            </a:r>
          </a:p>
          <a:p>
            <a:pPr marL="609585" indent="-457189" defTabSz="1219170">
              <a:buClr>
                <a:srgbClr val="595959"/>
              </a:buClr>
              <a:buFont typeface="Arial" panose="020B0604020202020204" pitchFamily="34" charset="0"/>
              <a:buChar char="•"/>
            </a:pPr>
            <a:r>
              <a:rPr lang="en-US" sz="2000" kern="0" dirty="0">
                <a:solidFill>
                  <a:schemeClr val="bg2">
                    <a:lumMod val="75000"/>
                  </a:schemeClr>
                </a:solidFill>
              </a:rPr>
              <a:t> Gloved hands, stethoscope diaphragm, and clothing touched patient, then cultured</a:t>
            </a:r>
          </a:p>
          <a:p>
            <a:pPr marL="1219170" lvl="1" indent="-423323" defTabSz="1219170">
              <a:spcBef>
                <a:spcPts val="800"/>
              </a:spcBef>
              <a:buClr>
                <a:srgbClr val="595959"/>
              </a:buClr>
              <a:buFont typeface="Arial" panose="020B0604020202020204" pitchFamily="34" charset="0"/>
              <a:buChar char="•"/>
            </a:pPr>
            <a:r>
              <a:rPr lang="en-US" sz="1867" kern="0" dirty="0">
                <a:solidFill>
                  <a:schemeClr val="bg2">
                    <a:lumMod val="75000"/>
                  </a:schemeClr>
                </a:solidFill>
              </a:rPr>
              <a:t>52% Gloved hand</a:t>
            </a:r>
          </a:p>
          <a:p>
            <a:pPr marL="1219170" lvl="1" indent="-423323" defTabSz="1219170">
              <a:spcBef>
                <a:spcPts val="800"/>
              </a:spcBef>
              <a:buClr>
                <a:srgbClr val="595959"/>
              </a:buClr>
              <a:buFont typeface="Arial" panose="020B0604020202020204" pitchFamily="34" charset="0"/>
              <a:buChar char="•"/>
            </a:pPr>
            <a:r>
              <a:rPr lang="en-US" sz="1867" kern="0" dirty="0">
                <a:solidFill>
                  <a:schemeClr val="bg2">
                    <a:lumMod val="75000"/>
                  </a:schemeClr>
                </a:solidFill>
              </a:rPr>
              <a:t>48% Clothing</a:t>
            </a:r>
          </a:p>
          <a:p>
            <a:pPr marL="1219170" lvl="1" indent="-423323" defTabSz="1219170">
              <a:spcBef>
                <a:spcPts val="800"/>
              </a:spcBef>
              <a:buClr>
                <a:srgbClr val="595959"/>
              </a:buClr>
              <a:buFont typeface="Arial" panose="020B0604020202020204" pitchFamily="34" charset="0"/>
              <a:buChar char="•"/>
            </a:pPr>
            <a:r>
              <a:rPr lang="en-US" sz="1867" b="1" u="sng" kern="0" dirty="0">
                <a:solidFill>
                  <a:schemeClr val="bg2">
                    <a:lumMod val="75000"/>
                  </a:schemeClr>
                </a:solidFill>
              </a:rPr>
              <a:t>40% stethoscope diaphragm</a:t>
            </a:r>
          </a:p>
        </p:txBody>
      </p:sp>
      <p:sp>
        <p:nvSpPr>
          <p:cNvPr id="3" name="Slide Number Placeholder 4">
            <a:extLst>
              <a:ext uri="{FF2B5EF4-FFF2-40B4-BE49-F238E27FC236}">
                <a16:creationId xmlns:a16="http://schemas.microsoft.com/office/drawing/2014/main" id="{F9DCADE4-8F6B-1905-5FB8-78DBE7B64A60}"/>
              </a:ext>
            </a:extLst>
          </p:cNvPr>
          <p:cNvSpPr txBox="1">
            <a:spLocks/>
          </p:cNvSpPr>
          <p:nvPr/>
        </p:nvSpPr>
        <p:spPr>
          <a:xfrm>
            <a:off x="10276322" y="7844367"/>
            <a:ext cx="771089" cy="486833"/>
          </a:xfrm>
          <a:prstGeom prst="rect">
            <a:avLst/>
          </a:prstGeom>
        </p:spPr>
        <p:txBody>
          <a:bodyPr vert="horz" lIns="121920" tIns="60960" rIns="121920" bIns="60960" rtlCol="0" anchor="ctr"/>
          <a:lstStyle>
            <a:defPPr marR="0" lvl="0" algn="l" rtl="0">
              <a:lnSpc>
                <a:spcPct val="100000"/>
              </a:lnSpc>
              <a:spcBef>
                <a:spcPts val="0"/>
              </a:spcBef>
              <a:spcAft>
                <a:spcPts val="0"/>
              </a:spcAft>
              <a:defRPr lang="en-US"/>
            </a:defPPr>
            <a:lvl1pPr marR="0" lvl="0" algn="r" rtl="0" eaLnBrk="0" fontAlgn="base" hangingPunct="0">
              <a:lnSpc>
                <a:spcPct val="100000"/>
              </a:lnSpc>
              <a:spcBef>
                <a:spcPct val="0"/>
              </a:spcBef>
              <a:spcAft>
                <a:spcPct val="0"/>
              </a:spcAft>
              <a:buClr>
                <a:srgbClr val="000000"/>
              </a:buClr>
              <a:buFont typeface="Arial"/>
              <a:defRPr sz="788" b="0" i="0" u="none" strike="noStrike" kern="1200" cap="none">
                <a:solidFill>
                  <a:schemeClr val="tx1">
                    <a:tint val="75000"/>
                  </a:schemeClr>
                </a:solidFill>
                <a:latin typeface="Calibri" panose="020F0502020204030204" pitchFamily="34" charset="0"/>
                <a:ea typeface="+mn-ea"/>
                <a:cs typeface="+mn-cs"/>
                <a:sym typeface="Arial"/>
              </a:defRPr>
            </a:lvl1pPr>
            <a:lvl2pPr marL="457200" marR="0" lvl="1" algn="l" rtl="0" eaLnBrk="0" fontAlgn="base" hangingPunct="0">
              <a:lnSpc>
                <a:spcPct val="100000"/>
              </a:lnSpc>
              <a:spcBef>
                <a:spcPct val="0"/>
              </a:spcBef>
              <a:spcAft>
                <a:spcPct val="0"/>
              </a:spcAft>
              <a:buClr>
                <a:srgbClr val="000000"/>
              </a:buClr>
              <a:buFont typeface="Arial"/>
              <a:defRPr sz="1400" b="0" i="0" u="none" strike="noStrike" kern="1200" cap="none">
                <a:solidFill>
                  <a:schemeClr val="tx1"/>
                </a:solidFill>
                <a:latin typeface="Calibri" panose="020F0502020204030204" pitchFamily="34" charset="0"/>
                <a:ea typeface="+mn-ea"/>
                <a:cs typeface="+mn-cs"/>
                <a:sym typeface="Arial"/>
              </a:defRPr>
            </a:lvl2pPr>
            <a:lvl3pPr marL="914400" marR="0" lvl="2" algn="l" rtl="0" eaLnBrk="0" fontAlgn="base" hangingPunct="0">
              <a:lnSpc>
                <a:spcPct val="100000"/>
              </a:lnSpc>
              <a:spcBef>
                <a:spcPct val="0"/>
              </a:spcBef>
              <a:spcAft>
                <a:spcPct val="0"/>
              </a:spcAft>
              <a:buClr>
                <a:srgbClr val="000000"/>
              </a:buClr>
              <a:buFont typeface="Arial"/>
              <a:defRPr sz="1400" b="0" i="0" u="none" strike="noStrike" kern="1200" cap="none">
                <a:solidFill>
                  <a:schemeClr val="tx1"/>
                </a:solidFill>
                <a:latin typeface="Calibri" panose="020F0502020204030204" pitchFamily="34" charset="0"/>
                <a:ea typeface="+mn-ea"/>
                <a:cs typeface="+mn-cs"/>
                <a:sym typeface="Arial"/>
              </a:defRPr>
            </a:lvl3pPr>
            <a:lvl4pPr marL="1371600" marR="0" lvl="3" algn="l" rtl="0" eaLnBrk="0" fontAlgn="base" hangingPunct="0">
              <a:lnSpc>
                <a:spcPct val="100000"/>
              </a:lnSpc>
              <a:spcBef>
                <a:spcPct val="0"/>
              </a:spcBef>
              <a:spcAft>
                <a:spcPct val="0"/>
              </a:spcAft>
              <a:buClr>
                <a:srgbClr val="000000"/>
              </a:buClr>
              <a:buFont typeface="Arial"/>
              <a:defRPr sz="1400" b="0" i="0" u="none" strike="noStrike" kern="1200" cap="none">
                <a:solidFill>
                  <a:schemeClr val="tx1"/>
                </a:solidFill>
                <a:latin typeface="Calibri" panose="020F0502020204030204" pitchFamily="34" charset="0"/>
                <a:ea typeface="+mn-ea"/>
                <a:cs typeface="+mn-cs"/>
                <a:sym typeface="Arial"/>
              </a:defRPr>
            </a:lvl4pPr>
            <a:lvl5pPr marL="1828800" marR="0" lvl="4" algn="l" rtl="0" eaLnBrk="0" fontAlgn="base" hangingPunct="0">
              <a:lnSpc>
                <a:spcPct val="100000"/>
              </a:lnSpc>
              <a:spcBef>
                <a:spcPct val="0"/>
              </a:spcBef>
              <a:spcAft>
                <a:spcPct val="0"/>
              </a:spcAft>
              <a:buClr>
                <a:srgbClr val="000000"/>
              </a:buClr>
              <a:buFont typeface="Arial"/>
              <a:defRPr sz="1400" b="0" i="0" u="none" strike="noStrike" kern="1200" cap="none">
                <a:solidFill>
                  <a:schemeClr val="tx1"/>
                </a:solidFill>
                <a:latin typeface="Calibri" panose="020F0502020204030204" pitchFamily="34" charset="0"/>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400" b="0" i="0" u="none" strike="noStrike" kern="1200" cap="none">
                <a:solidFill>
                  <a:schemeClr val="tx1"/>
                </a:solidFill>
                <a:latin typeface="Calibri" panose="020F0502020204030204" pitchFamily="34" charset="0"/>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400" b="0" i="0" u="none" strike="noStrike" kern="1200" cap="none">
                <a:solidFill>
                  <a:schemeClr val="tx1"/>
                </a:solidFill>
                <a:latin typeface="Calibri" panose="020F0502020204030204" pitchFamily="34" charset="0"/>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400" b="0" i="0" u="none" strike="noStrike" kern="1200" cap="none">
                <a:solidFill>
                  <a:schemeClr val="tx1"/>
                </a:solidFill>
                <a:latin typeface="Calibri" panose="020F0502020204030204" pitchFamily="34" charset="0"/>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400" b="0" i="0" u="none" strike="noStrike" kern="1200" cap="none">
                <a:solidFill>
                  <a:schemeClr val="tx1"/>
                </a:solidFill>
                <a:latin typeface="Calibri" panose="020F0502020204030204" pitchFamily="34" charset="0"/>
                <a:ea typeface="+mn-ea"/>
                <a:cs typeface="+mn-cs"/>
                <a:sym typeface="Arial"/>
              </a:defRPr>
            </a:lvl9pPr>
          </a:lstStyle>
          <a:p>
            <a:pPr algn="l" defTabSz="914377">
              <a:defRPr/>
            </a:pPr>
            <a:fld id="{6D22F896-40B5-4ADD-8801-0D06FADFA095}" type="slidenum">
              <a:rPr lang="en-US" sz="1051">
                <a:solidFill>
                  <a:srgbClr val="000000">
                    <a:tint val="75000"/>
                  </a:srgbClr>
                </a:solidFill>
              </a:rPr>
              <a:pPr algn="l" defTabSz="914377">
                <a:defRPr/>
              </a:pPr>
              <a:t>14</a:t>
            </a:fld>
            <a:endParaRPr lang="en-US" sz="1800" dirty="0">
              <a:solidFill>
                <a:srgbClr val="17406D"/>
              </a:solidFill>
            </a:endParaRPr>
          </a:p>
        </p:txBody>
      </p:sp>
      <p:pic>
        <p:nvPicPr>
          <p:cNvPr id="21" name="Picture 20">
            <a:extLst>
              <a:ext uri="{FF2B5EF4-FFF2-40B4-BE49-F238E27FC236}">
                <a16:creationId xmlns:a16="http://schemas.microsoft.com/office/drawing/2014/main" id="{F282C51F-F58D-F6F9-2A60-3225864E64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49987" y="3755041"/>
            <a:ext cx="1940219" cy="2172203"/>
          </a:xfrm>
          <a:prstGeom prst="rect">
            <a:avLst/>
          </a:prstGeom>
          <a:ln>
            <a:solidFill>
              <a:schemeClr val="accent1"/>
            </a:solidFill>
          </a:ln>
        </p:spPr>
      </p:pic>
      <p:cxnSp>
        <p:nvCxnSpPr>
          <p:cNvPr id="22" name="Straight Arrow Connector 21">
            <a:extLst>
              <a:ext uri="{FF2B5EF4-FFF2-40B4-BE49-F238E27FC236}">
                <a16:creationId xmlns:a16="http://schemas.microsoft.com/office/drawing/2014/main" id="{4EA923B4-7E60-A28E-DDBA-290B5C1FEF77}"/>
              </a:ext>
            </a:extLst>
          </p:cNvPr>
          <p:cNvCxnSpPr>
            <a:cxnSpLocks/>
          </p:cNvCxnSpPr>
          <p:nvPr/>
        </p:nvCxnSpPr>
        <p:spPr>
          <a:xfrm>
            <a:off x="3339945" y="4569793"/>
            <a:ext cx="2153968" cy="5027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DAD48D9-5435-FDDC-9E11-753651801D42}"/>
              </a:ext>
            </a:extLst>
          </p:cNvPr>
          <p:cNvPicPr>
            <a:picLocks noChangeAspect="1"/>
          </p:cNvPicPr>
          <p:nvPr/>
        </p:nvPicPr>
        <p:blipFill>
          <a:blip r:embed="rId4"/>
          <a:stretch>
            <a:fillRect/>
          </a:stretch>
        </p:blipFill>
        <p:spPr>
          <a:xfrm>
            <a:off x="8768652" y="2044460"/>
            <a:ext cx="2663615" cy="3556064"/>
          </a:xfrm>
          <a:prstGeom prst="rect">
            <a:avLst/>
          </a:prstGeom>
          <a:ln w="19050">
            <a:solidFill>
              <a:srgbClr val="8390DC"/>
            </a:solidFill>
          </a:ln>
        </p:spPr>
      </p:pic>
      <p:sp>
        <p:nvSpPr>
          <p:cNvPr id="4" name="Google Shape;509;p37">
            <a:extLst>
              <a:ext uri="{FF2B5EF4-FFF2-40B4-BE49-F238E27FC236}">
                <a16:creationId xmlns:a16="http://schemas.microsoft.com/office/drawing/2014/main" id="{6D8E16C0-79D5-89B6-2F10-C2C7BD64CADF}"/>
              </a:ext>
            </a:extLst>
          </p:cNvPr>
          <p:cNvSpPr txBox="1">
            <a:spLocks/>
          </p:cNvSpPr>
          <p:nvPr/>
        </p:nvSpPr>
        <p:spPr>
          <a:xfrm>
            <a:off x="281187" y="1344289"/>
            <a:ext cx="11398552" cy="12316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2800" b="1" kern="0" dirty="0">
                <a:solidFill>
                  <a:srgbClr val="1B4389"/>
                </a:solidFill>
              </a:rPr>
              <a:t>Routes of Transmission</a:t>
            </a:r>
          </a:p>
        </p:txBody>
      </p:sp>
      <p:sp>
        <p:nvSpPr>
          <p:cNvPr id="5" name="TextBox 4">
            <a:extLst>
              <a:ext uri="{FF2B5EF4-FFF2-40B4-BE49-F238E27FC236}">
                <a16:creationId xmlns:a16="http://schemas.microsoft.com/office/drawing/2014/main" id="{13E65DE6-B2E5-D22E-1F20-019EB22C5059}"/>
              </a:ext>
            </a:extLst>
          </p:cNvPr>
          <p:cNvSpPr txBox="1"/>
          <p:nvPr/>
        </p:nvSpPr>
        <p:spPr>
          <a:xfrm>
            <a:off x="11730447" y="0"/>
            <a:ext cx="461554"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14</a:t>
            </a:r>
            <a:endParaRPr lang="en-US" dirty="0"/>
          </a:p>
        </p:txBody>
      </p:sp>
    </p:spTree>
    <p:extLst>
      <p:ext uri="{BB962C8B-B14F-4D97-AF65-F5344CB8AC3E}">
        <p14:creationId xmlns:p14="http://schemas.microsoft.com/office/powerpoint/2010/main" val="360358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EF2"/>
        </a:solidFill>
        <a:effectLst/>
      </p:bgPr>
    </p:bg>
    <p:spTree>
      <p:nvGrpSpPr>
        <p:cNvPr id="1" name="Shape 142"/>
        <p:cNvGrpSpPr/>
        <p:nvPr/>
      </p:nvGrpSpPr>
      <p:grpSpPr>
        <a:xfrm>
          <a:off x="0" y="0"/>
          <a:ext cx="0" cy="0"/>
          <a:chOff x="0" y="0"/>
          <a:chExt cx="0" cy="0"/>
        </a:xfrm>
      </p:grpSpPr>
      <p:pic>
        <p:nvPicPr>
          <p:cNvPr id="10" name="Picture 9">
            <a:extLst>
              <a:ext uri="{FF2B5EF4-FFF2-40B4-BE49-F238E27FC236}">
                <a16:creationId xmlns:a16="http://schemas.microsoft.com/office/drawing/2014/main" id="{61F534A7-CF9F-0AF7-2F3F-1D45ED2C3C3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11" y="236186"/>
            <a:ext cx="8509219" cy="5773795"/>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7EB661B4-C539-6D1A-A1CB-0E507666CFB9}"/>
              </a:ext>
            </a:extLst>
          </p:cNvPr>
          <p:cNvSpPr txBox="1"/>
          <p:nvPr/>
        </p:nvSpPr>
        <p:spPr>
          <a:xfrm>
            <a:off x="-66667" y="6009981"/>
            <a:ext cx="6162667" cy="666786"/>
          </a:xfrm>
          <a:prstGeom prst="rect">
            <a:avLst/>
          </a:prstGeom>
          <a:noFill/>
        </p:spPr>
        <p:txBody>
          <a:bodyPr wrap="square" rtlCol="0">
            <a:spAutoFit/>
          </a:bodyPr>
          <a:lstStyle/>
          <a:p>
            <a:pPr algn="ctr" defTabSz="1219170">
              <a:buClr>
                <a:srgbClr val="000000"/>
              </a:buClr>
            </a:pPr>
            <a:r>
              <a:rPr lang="en-US" sz="3733" b="1" i="1" kern="0" dirty="0" err="1">
                <a:solidFill>
                  <a:srgbClr val="1B4389"/>
                </a:solidFill>
                <a:effectLst>
                  <a:outerShdw blurRad="38100" dist="38100" dir="2700000" algn="tl">
                    <a:srgbClr val="000000">
                      <a:alpha val="43137"/>
                    </a:srgbClr>
                  </a:outerShdw>
                </a:effectLst>
                <a:latin typeface="Raleway" pitchFamily="2" charset="0"/>
                <a:cs typeface="Arial"/>
                <a:sym typeface="Arial"/>
              </a:rPr>
              <a:t>Clostridioides</a:t>
            </a:r>
            <a:r>
              <a:rPr lang="en-US" sz="3733" b="1" i="1" kern="0" dirty="0">
                <a:solidFill>
                  <a:srgbClr val="1B4389"/>
                </a:solidFill>
                <a:effectLst>
                  <a:outerShdw blurRad="38100" dist="38100" dir="2700000" algn="tl">
                    <a:srgbClr val="000000">
                      <a:alpha val="43137"/>
                    </a:srgbClr>
                  </a:outerShdw>
                </a:effectLst>
                <a:latin typeface="Raleway" pitchFamily="2" charset="0"/>
                <a:cs typeface="Arial"/>
                <a:sym typeface="Arial"/>
              </a:rPr>
              <a:t> difficile</a:t>
            </a:r>
          </a:p>
        </p:txBody>
      </p:sp>
      <p:pic>
        <p:nvPicPr>
          <p:cNvPr id="1026" name="Picture 2">
            <a:extLst>
              <a:ext uri="{FF2B5EF4-FFF2-40B4-BE49-F238E27FC236}">
                <a16:creationId xmlns:a16="http://schemas.microsoft.com/office/drawing/2014/main" id="{3455F12B-6FBB-5945-C8FD-F08CAB8B418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89501" y="2167485"/>
            <a:ext cx="2857500" cy="2857500"/>
          </a:xfrm>
          <a:prstGeom prst="rect">
            <a:avLst/>
          </a:prstGeom>
          <a:noFill/>
          <a:ln>
            <a:solidFill>
              <a:srgbClr val="1B4389"/>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845E1C-878E-47E7-7325-B5BDAB8C839D}"/>
              </a:ext>
            </a:extLst>
          </p:cNvPr>
          <p:cNvSpPr txBox="1"/>
          <p:nvPr/>
        </p:nvSpPr>
        <p:spPr>
          <a:xfrm>
            <a:off x="11677989" y="0"/>
            <a:ext cx="514012"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15</a:t>
            </a:r>
            <a:endParaRPr lang="en-US" dirty="0"/>
          </a:p>
        </p:txBody>
      </p:sp>
    </p:spTree>
    <p:extLst>
      <p:ext uri="{BB962C8B-B14F-4D97-AF65-F5344CB8AC3E}">
        <p14:creationId xmlns:p14="http://schemas.microsoft.com/office/powerpoint/2010/main" val="10678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grpSp>
        <p:nvGrpSpPr>
          <p:cNvPr id="8" name="Google Shape;3476;p106">
            <a:extLst>
              <a:ext uri="{FF2B5EF4-FFF2-40B4-BE49-F238E27FC236}">
                <a16:creationId xmlns:a16="http://schemas.microsoft.com/office/drawing/2014/main" id="{DECABA6D-C6F4-A3CD-FA85-921E2BE26BC8}"/>
              </a:ext>
            </a:extLst>
          </p:cNvPr>
          <p:cNvGrpSpPr/>
          <p:nvPr/>
        </p:nvGrpSpPr>
        <p:grpSpPr>
          <a:xfrm>
            <a:off x="1" y="0"/>
            <a:ext cx="12192000" cy="6858000"/>
            <a:chOff x="714228" y="788753"/>
            <a:chExt cx="7362600" cy="3878400"/>
          </a:xfrm>
        </p:grpSpPr>
        <p:sp>
          <p:nvSpPr>
            <p:cNvPr id="9" name="Google Shape;3477;p106">
              <a:extLst>
                <a:ext uri="{FF2B5EF4-FFF2-40B4-BE49-F238E27FC236}">
                  <a16:creationId xmlns:a16="http://schemas.microsoft.com/office/drawing/2014/main" id="{E0C6553A-3366-F38B-6CAC-54AF38BC79B4}"/>
                </a:ext>
              </a:extLst>
            </p:cNvPr>
            <p:cNvSpPr/>
            <p:nvPr/>
          </p:nvSpPr>
          <p:spPr>
            <a:xfrm flipH="1">
              <a:off x="714228" y="788753"/>
              <a:ext cx="7362600" cy="3878400"/>
            </a:xfrm>
            <a:prstGeom prst="roundRect">
              <a:avLst>
                <a:gd name="adj" fmla="val 4601"/>
              </a:avLst>
            </a:prstGeom>
            <a:solidFill>
              <a:schemeClr val="tx1">
                <a:lumMod val="60000"/>
                <a:lumOff val="40000"/>
              </a:scheme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tx2">
                    <a:lumMod val="60000"/>
                    <a:lumOff val="40000"/>
                  </a:schemeClr>
                </a:solidFill>
                <a:effectLst/>
                <a:uLnTx/>
                <a:uFillTx/>
                <a:cs typeface="Arial"/>
                <a:sym typeface="Arial"/>
              </a:endParaRPr>
            </a:p>
          </p:txBody>
        </p:sp>
        <p:sp>
          <p:nvSpPr>
            <p:cNvPr id="10" name="Google Shape;3478;p106">
              <a:extLst>
                <a:ext uri="{FF2B5EF4-FFF2-40B4-BE49-F238E27FC236}">
                  <a16:creationId xmlns:a16="http://schemas.microsoft.com/office/drawing/2014/main" id="{9B4A8232-8667-294F-9BF7-65984DDDB589}"/>
                </a:ext>
              </a:extLst>
            </p:cNvPr>
            <p:cNvSpPr/>
            <p:nvPr/>
          </p:nvSpPr>
          <p:spPr>
            <a:xfrm flipH="1">
              <a:off x="826469" y="1041455"/>
              <a:ext cx="7138200" cy="3548700"/>
            </a:xfrm>
            <a:prstGeom prst="roundRect">
              <a:avLst>
                <a:gd name="adj" fmla="val 4795"/>
              </a:avLst>
            </a:prstGeom>
            <a:solidFill>
              <a:srgbClr val="E9EEF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tx2">
                    <a:lumMod val="60000"/>
                    <a:lumOff val="40000"/>
                  </a:schemeClr>
                </a:solidFill>
                <a:effectLst/>
                <a:uLnTx/>
                <a:uFillTx/>
                <a:cs typeface="Arial"/>
                <a:sym typeface="Arial"/>
              </a:endParaRPr>
            </a:p>
          </p:txBody>
        </p:sp>
        <p:sp>
          <p:nvSpPr>
            <p:cNvPr id="11" name="Google Shape;3479;p106">
              <a:extLst>
                <a:ext uri="{FF2B5EF4-FFF2-40B4-BE49-F238E27FC236}">
                  <a16:creationId xmlns:a16="http://schemas.microsoft.com/office/drawing/2014/main" id="{3AB5DC47-1D62-916E-4291-2B26BC46DA1F}"/>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tx2">
                    <a:lumMod val="60000"/>
                    <a:lumOff val="40000"/>
                  </a:schemeClr>
                </a:solidFill>
                <a:effectLst/>
                <a:uLnTx/>
                <a:uFillTx/>
                <a:cs typeface="Arial"/>
                <a:sym typeface="Arial"/>
              </a:endParaRPr>
            </a:p>
          </p:txBody>
        </p:sp>
        <p:sp>
          <p:nvSpPr>
            <p:cNvPr id="12" name="Google Shape;3480;p106">
              <a:extLst>
                <a:ext uri="{FF2B5EF4-FFF2-40B4-BE49-F238E27FC236}">
                  <a16:creationId xmlns:a16="http://schemas.microsoft.com/office/drawing/2014/main" id="{1139C184-BA84-0373-4D9B-9E0A113FDB04}"/>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tx2">
                    <a:lumMod val="60000"/>
                    <a:lumOff val="40000"/>
                  </a:schemeClr>
                </a:solidFill>
                <a:effectLst/>
                <a:uLnTx/>
                <a:uFillTx/>
                <a:cs typeface="Arial"/>
                <a:sym typeface="Arial"/>
              </a:endParaRPr>
            </a:p>
          </p:txBody>
        </p:sp>
        <p:sp>
          <p:nvSpPr>
            <p:cNvPr id="13" name="Google Shape;3481;p106">
              <a:extLst>
                <a:ext uri="{FF2B5EF4-FFF2-40B4-BE49-F238E27FC236}">
                  <a16:creationId xmlns:a16="http://schemas.microsoft.com/office/drawing/2014/main" id="{7D344AC2-CAAE-EA8E-080B-D4593463EFF0}"/>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tx2">
                    <a:lumMod val="60000"/>
                    <a:lumOff val="40000"/>
                  </a:schemeClr>
                </a:solidFill>
                <a:effectLst/>
                <a:uLnTx/>
                <a:uFillTx/>
                <a:cs typeface="Arial"/>
                <a:sym typeface="Arial"/>
              </a:endParaRPr>
            </a:p>
          </p:txBody>
        </p:sp>
      </p:grpSp>
      <p:sp>
        <p:nvSpPr>
          <p:cNvPr id="23" name="Google Shape;284;p33">
            <a:extLst>
              <a:ext uri="{FF2B5EF4-FFF2-40B4-BE49-F238E27FC236}">
                <a16:creationId xmlns:a16="http://schemas.microsoft.com/office/drawing/2014/main" id="{CABA6856-602E-F562-334D-EA37EC265D44}"/>
              </a:ext>
            </a:extLst>
          </p:cNvPr>
          <p:cNvSpPr txBox="1">
            <a:spLocks/>
          </p:cNvSpPr>
          <p:nvPr/>
        </p:nvSpPr>
        <p:spPr>
          <a:xfrm>
            <a:off x="185796" y="6145200"/>
            <a:ext cx="11820408" cy="579052"/>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200" kern="0" dirty="0">
                <a:solidFill>
                  <a:srgbClr val="212121"/>
                </a:solidFill>
                <a:latin typeface="Raleway" pitchFamily="2" charset="0"/>
              </a:rPr>
              <a:t>Alleyne SA, Hussain AM, </a:t>
            </a:r>
            <a:r>
              <a:rPr lang="en-US" sz="1200" kern="0" dirty="0" err="1">
                <a:solidFill>
                  <a:srgbClr val="212121"/>
                </a:solidFill>
                <a:latin typeface="Raleway" pitchFamily="2" charset="0"/>
              </a:rPr>
              <a:t>Clokie</a:t>
            </a:r>
            <a:r>
              <a:rPr lang="en-US" sz="1200" kern="0" dirty="0">
                <a:solidFill>
                  <a:srgbClr val="212121"/>
                </a:solidFill>
                <a:latin typeface="Raleway" pitchFamily="2" charset="0"/>
              </a:rPr>
              <a:t> M, Jenkins DR. Stethoscopes: potential vectors of Clostridium difficile. J Hosp Infect. 2009 Oct;73(2):187-9. </a:t>
            </a:r>
            <a:r>
              <a:rPr lang="en-US" sz="1200" kern="0" dirty="0" err="1">
                <a:solidFill>
                  <a:srgbClr val="212121"/>
                </a:solidFill>
                <a:latin typeface="Raleway" pitchFamily="2" charset="0"/>
              </a:rPr>
              <a:t>doi</a:t>
            </a:r>
            <a:r>
              <a:rPr lang="en-US" sz="1200" kern="0" dirty="0">
                <a:solidFill>
                  <a:srgbClr val="212121"/>
                </a:solidFill>
                <a:latin typeface="Raleway" pitchFamily="2" charset="0"/>
              </a:rPr>
              <a:t>: 10.1016/j.jhin.2009.05.014. </a:t>
            </a:r>
            <a:r>
              <a:rPr lang="en-US" sz="1200" kern="0" dirty="0" err="1">
                <a:solidFill>
                  <a:srgbClr val="212121"/>
                </a:solidFill>
                <a:latin typeface="Raleway" pitchFamily="2" charset="0"/>
              </a:rPr>
              <a:t>Epub</a:t>
            </a:r>
            <a:r>
              <a:rPr lang="en-US" sz="1200" kern="0" dirty="0">
                <a:solidFill>
                  <a:srgbClr val="212121"/>
                </a:solidFill>
                <a:latin typeface="Raleway" pitchFamily="2" charset="0"/>
              </a:rPr>
              <a:t> 2009 Aug 28. PMID: 19716204.</a:t>
            </a:r>
            <a:endParaRPr lang="en-US" sz="1200" kern="0" dirty="0">
              <a:latin typeface="Raleway" pitchFamily="2" charset="0"/>
            </a:endParaRPr>
          </a:p>
        </p:txBody>
      </p:sp>
      <p:sp>
        <p:nvSpPr>
          <p:cNvPr id="39" name="Title 1">
            <a:extLst>
              <a:ext uri="{FF2B5EF4-FFF2-40B4-BE49-F238E27FC236}">
                <a16:creationId xmlns:a16="http://schemas.microsoft.com/office/drawing/2014/main" id="{8D2FB75C-4834-4C42-EE8F-64AC2124AE02}"/>
              </a:ext>
            </a:extLst>
          </p:cNvPr>
          <p:cNvSpPr>
            <a:spLocks noGrp="1"/>
          </p:cNvSpPr>
          <p:nvPr>
            <p:ph type="title"/>
          </p:nvPr>
        </p:nvSpPr>
        <p:spPr>
          <a:xfrm>
            <a:off x="454872" y="1435261"/>
            <a:ext cx="7491624" cy="1602805"/>
          </a:xfrm>
        </p:spPr>
        <p:txBody>
          <a:bodyPr>
            <a:normAutofit/>
          </a:bodyPr>
          <a:lstStyle/>
          <a:p>
            <a:r>
              <a:rPr lang="en-US" b="1" dirty="0">
                <a:effectLst>
                  <a:outerShdw blurRad="38100" dist="38100" dir="2700000" algn="tl">
                    <a:srgbClr val="000000">
                      <a:alpha val="43137"/>
                    </a:srgbClr>
                  </a:outerShdw>
                </a:effectLst>
                <a:latin typeface="Raleway" pitchFamily="2" charset="0"/>
              </a:rPr>
              <a:t>How often is </a:t>
            </a:r>
            <a:r>
              <a:rPr lang="en-US" b="1" i="1" dirty="0">
                <a:effectLst>
                  <a:outerShdw blurRad="38100" dist="38100" dir="2700000" algn="tl">
                    <a:srgbClr val="000000">
                      <a:alpha val="43137"/>
                    </a:srgbClr>
                  </a:outerShdw>
                </a:effectLst>
                <a:latin typeface="Raleway" pitchFamily="2" charset="0"/>
              </a:rPr>
              <a:t>C. Diff  </a:t>
            </a:r>
            <a:r>
              <a:rPr lang="en-US" b="1" dirty="0">
                <a:effectLst>
                  <a:outerShdw blurRad="38100" dist="38100" dir="2700000" algn="tl">
                    <a:srgbClr val="000000">
                      <a:alpha val="43137"/>
                    </a:srgbClr>
                  </a:outerShdw>
                </a:effectLst>
                <a:latin typeface="Raleway" pitchFamily="2" charset="0"/>
              </a:rPr>
              <a:t>on the stethoscope?</a:t>
            </a:r>
          </a:p>
        </p:txBody>
      </p:sp>
      <p:sp>
        <p:nvSpPr>
          <p:cNvPr id="40" name="Content Placeholder 2">
            <a:extLst>
              <a:ext uri="{FF2B5EF4-FFF2-40B4-BE49-F238E27FC236}">
                <a16:creationId xmlns:a16="http://schemas.microsoft.com/office/drawing/2014/main" id="{FAD56239-38DE-3F42-AAD6-6651BC6C3068}"/>
              </a:ext>
            </a:extLst>
          </p:cNvPr>
          <p:cNvSpPr txBox="1">
            <a:spLocks/>
          </p:cNvSpPr>
          <p:nvPr/>
        </p:nvSpPr>
        <p:spPr>
          <a:xfrm>
            <a:off x="333135" y="2049647"/>
            <a:ext cx="7069747" cy="43850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r" rtl="0">
              <a:lnSpc>
                <a:spcPct val="100000"/>
              </a:lnSpc>
              <a:spcBef>
                <a:spcPts val="0"/>
              </a:spcBef>
              <a:spcAft>
                <a:spcPts val="0"/>
              </a:spcAft>
              <a:buClr>
                <a:schemeClr val="dk2"/>
              </a:buClr>
              <a:buSzPts val="1300"/>
              <a:buFont typeface="Montserrat"/>
              <a:buNone/>
              <a:defRPr sz="1867"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algn="l"/>
            <a:r>
              <a:rPr lang="en-US" sz="1800" kern="0" dirty="0">
                <a:solidFill>
                  <a:srgbClr val="191919"/>
                </a:solidFill>
              </a:rPr>
              <a:t>Stethoscopes from 54 doctors in 7 medical wards,</a:t>
            </a:r>
          </a:p>
          <a:p>
            <a:pPr algn="l"/>
            <a:r>
              <a:rPr lang="en-US" sz="1800" kern="0" dirty="0">
                <a:solidFill>
                  <a:srgbClr val="191919"/>
                </a:solidFill>
              </a:rPr>
              <a:t>screened on 2 days (n=61) at the Leicester Royal Infirmary </a:t>
            </a:r>
          </a:p>
          <a:p>
            <a:pPr algn="l">
              <a:buFont typeface="Arial" panose="020B0604020202020204" pitchFamily="34" charset="0"/>
              <a:buChar char="•"/>
            </a:pPr>
            <a:r>
              <a:rPr lang="en-US" sz="1800" kern="0" dirty="0">
                <a:solidFill>
                  <a:srgbClr val="191919"/>
                </a:solidFill>
              </a:rPr>
              <a:t>Bell and diaphragm of each stethoscope was swabbed for 10s.</a:t>
            </a:r>
          </a:p>
          <a:p>
            <a:pPr algn="l"/>
            <a:endParaRPr lang="en-US" sz="1800" kern="0" dirty="0">
              <a:solidFill>
                <a:srgbClr val="191919"/>
              </a:solidFill>
            </a:endParaRPr>
          </a:p>
          <a:p>
            <a:pPr algn="l"/>
            <a:r>
              <a:rPr lang="en-US" sz="1800" kern="0" dirty="0">
                <a:solidFill>
                  <a:srgbClr val="191919"/>
                </a:solidFill>
              </a:rPr>
              <a:t>Swab was spread onto a </a:t>
            </a:r>
            <a:r>
              <a:rPr lang="en-US" sz="1800" i="1" kern="0" dirty="0">
                <a:solidFill>
                  <a:srgbClr val="191919"/>
                </a:solidFill>
              </a:rPr>
              <a:t>C. diff </a:t>
            </a:r>
            <a:r>
              <a:rPr lang="en-US" sz="1800" kern="0" dirty="0">
                <a:solidFill>
                  <a:srgbClr val="191919"/>
                </a:solidFill>
              </a:rPr>
              <a:t>selective agar plate [CCEY</a:t>
            </a:r>
          </a:p>
          <a:p>
            <a:pPr algn="l"/>
            <a:r>
              <a:rPr lang="en-US" sz="1800" kern="0" dirty="0">
                <a:solidFill>
                  <a:srgbClr val="191919"/>
                </a:solidFill>
              </a:rPr>
              <a:t>enriched with </a:t>
            </a:r>
            <a:r>
              <a:rPr lang="en-US" sz="1800" kern="0" dirty="0" err="1">
                <a:solidFill>
                  <a:srgbClr val="191919"/>
                </a:solidFill>
              </a:rPr>
              <a:t>lysosyme</a:t>
            </a:r>
            <a:r>
              <a:rPr lang="en-US" sz="1800" kern="0" dirty="0">
                <a:solidFill>
                  <a:srgbClr val="191919"/>
                </a:solidFill>
              </a:rPr>
              <a:t> (E&amp;O Laboratories Ltd,</a:t>
            </a:r>
          </a:p>
          <a:p>
            <a:pPr algn="l"/>
            <a:r>
              <a:rPr lang="en-US" sz="1800" kern="0" dirty="0" err="1">
                <a:solidFill>
                  <a:srgbClr val="191919"/>
                </a:solidFill>
              </a:rPr>
              <a:t>Bonnybridge</a:t>
            </a:r>
            <a:r>
              <a:rPr lang="en-US" sz="1800" kern="0" dirty="0">
                <a:solidFill>
                  <a:srgbClr val="191919"/>
                </a:solidFill>
              </a:rPr>
              <a:t>, UK)] and incubated for 5 days in an</a:t>
            </a:r>
          </a:p>
          <a:p>
            <a:pPr algn="l"/>
            <a:r>
              <a:rPr lang="en-US" sz="1800" kern="0" dirty="0">
                <a:solidFill>
                  <a:srgbClr val="191919"/>
                </a:solidFill>
              </a:rPr>
              <a:t>anaerobic cabinet at 37 C before inspection. </a:t>
            </a:r>
          </a:p>
          <a:p>
            <a:pPr algn="l"/>
            <a:endParaRPr lang="en-US" sz="1800" b="1" i="1" kern="0" dirty="0">
              <a:solidFill>
                <a:srgbClr val="191919"/>
              </a:solidFill>
            </a:endParaRPr>
          </a:p>
          <a:p>
            <a:pPr algn="l"/>
            <a:r>
              <a:rPr lang="en-US" sz="1800" b="1" i="1" kern="0" dirty="0">
                <a:solidFill>
                  <a:srgbClr val="191919"/>
                </a:solidFill>
              </a:rPr>
              <a:t>C. diff </a:t>
            </a:r>
            <a:r>
              <a:rPr lang="en-US" sz="1800" b="1" kern="0" dirty="0">
                <a:solidFill>
                  <a:srgbClr val="191919"/>
                </a:solidFill>
              </a:rPr>
              <a:t>was isolated from 3 (4.9%) of the 61 stethoscopes,</a:t>
            </a:r>
          </a:p>
          <a:p>
            <a:pPr algn="l"/>
            <a:r>
              <a:rPr lang="en-US" sz="1800" b="1" kern="0" dirty="0">
                <a:solidFill>
                  <a:srgbClr val="191919"/>
                </a:solidFill>
              </a:rPr>
              <a:t>all from the doctors’ stethoscopes</a:t>
            </a:r>
            <a:r>
              <a:rPr lang="en-US" sz="1800" kern="0" dirty="0">
                <a:solidFill>
                  <a:srgbClr val="191919"/>
                </a:solidFill>
              </a:rPr>
              <a:t>.</a:t>
            </a:r>
          </a:p>
        </p:txBody>
      </p:sp>
      <p:sp>
        <p:nvSpPr>
          <p:cNvPr id="46" name="Oval 45">
            <a:extLst>
              <a:ext uri="{FF2B5EF4-FFF2-40B4-BE49-F238E27FC236}">
                <a16:creationId xmlns:a16="http://schemas.microsoft.com/office/drawing/2014/main" id="{642375FD-07A8-F36F-BF02-0F1F308F0955}"/>
              </a:ext>
            </a:extLst>
          </p:cNvPr>
          <p:cNvSpPr/>
          <p:nvPr/>
        </p:nvSpPr>
        <p:spPr>
          <a:xfrm>
            <a:off x="3417397" y="4822711"/>
            <a:ext cx="1128724" cy="39537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47" name="Picture 46">
            <a:extLst>
              <a:ext uri="{FF2B5EF4-FFF2-40B4-BE49-F238E27FC236}">
                <a16:creationId xmlns:a16="http://schemas.microsoft.com/office/drawing/2014/main" id="{11C7696F-0350-548E-8CBF-12CC6CA54C87}"/>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7944791" y="3839469"/>
            <a:ext cx="3316896" cy="19664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8" name="TextBox 47">
            <a:extLst>
              <a:ext uri="{FF2B5EF4-FFF2-40B4-BE49-F238E27FC236}">
                <a16:creationId xmlns:a16="http://schemas.microsoft.com/office/drawing/2014/main" id="{8D69E534-A4E9-A871-B936-5F97119C8B44}"/>
              </a:ext>
            </a:extLst>
          </p:cNvPr>
          <p:cNvSpPr txBox="1"/>
          <p:nvPr/>
        </p:nvSpPr>
        <p:spPr>
          <a:xfrm>
            <a:off x="8010556" y="2985179"/>
            <a:ext cx="3185365" cy="523220"/>
          </a:xfrm>
          <a:prstGeom prst="rect">
            <a:avLst/>
          </a:prstGeom>
          <a:solidFill>
            <a:schemeClr val="bg1">
              <a:alpha val="74000"/>
            </a:schemeClr>
          </a:solidFill>
          <a:ln>
            <a:solidFill>
              <a:srgbClr val="1B4389"/>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ontserrat" panose="00000500000000000000" pitchFamily="2" charset="0"/>
              </a:rPr>
              <a:t>ANSWER = 5%</a:t>
            </a:r>
          </a:p>
        </p:txBody>
      </p:sp>
      <p:pic>
        <p:nvPicPr>
          <p:cNvPr id="51" name="Picture 50">
            <a:extLst>
              <a:ext uri="{FF2B5EF4-FFF2-40B4-BE49-F238E27FC236}">
                <a16:creationId xmlns:a16="http://schemas.microsoft.com/office/drawing/2014/main" id="{92BD43C1-9DF8-4880-BBD5-2E5BA88D76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3827" y="979547"/>
            <a:ext cx="2418821" cy="1686703"/>
          </a:xfrm>
          <a:prstGeom prst="rect">
            <a:avLst/>
          </a:prstGeom>
          <a:ln w="15875">
            <a:solidFill>
              <a:schemeClr val="accent2"/>
            </a:solidFill>
          </a:ln>
          <a:effectLst>
            <a:outerShdw blurRad="50800" dist="38100" dir="5400000" algn="t" rotWithShape="0">
              <a:prstClr val="black">
                <a:alpha val="40000"/>
              </a:prstClr>
            </a:outerShdw>
          </a:effectLst>
        </p:spPr>
      </p:pic>
      <p:grpSp>
        <p:nvGrpSpPr>
          <p:cNvPr id="3393" name="Google Shape;498;p36">
            <a:extLst>
              <a:ext uri="{FF2B5EF4-FFF2-40B4-BE49-F238E27FC236}">
                <a16:creationId xmlns:a16="http://schemas.microsoft.com/office/drawing/2014/main" id="{099C9C78-F13F-00EB-65CE-C8C12ACE7E1D}"/>
              </a:ext>
            </a:extLst>
          </p:cNvPr>
          <p:cNvGrpSpPr/>
          <p:nvPr/>
        </p:nvGrpSpPr>
        <p:grpSpPr>
          <a:xfrm>
            <a:off x="2116511" y="1311437"/>
            <a:ext cx="1279267" cy="132800"/>
            <a:chOff x="774912" y="910870"/>
            <a:chExt cx="959450" cy="99600"/>
          </a:xfrm>
          <a:effectLst>
            <a:outerShdw blurRad="76200" dir="13500000" sy="23000" kx="1200000" algn="br" rotWithShape="0">
              <a:prstClr val="black">
                <a:alpha val="20000"/>
              </a:prstClr>
            </a:outerShdw>
          </a:effectLst>
        </p:grpSpPr>
        <p:sp>
          <p:nvSpPr>
            <p:cNvPr id="3394" name="Google Shape;499;p36">
              <a:extLst>
                <a:ext uri="{FF2B5EF4-FFF2-40B4-BE49-F238E27FC236}">
                  <a16:creationId xmlns:a16="http://schemas.microsoft.com/office/drawing/2014/main" id="{203414CF-01DF-E116-05C8-67BB04F0E661}"/>
                </a:ext>
              </a:extLst>
            </p:cNvPr>
            <p:cNvSpPr/>
            <p:nvPr/>
          </p:nvSpPr>
          <p:spPr>
            <a:xfrm>
              <a:off x="774912" y="910870"/>
              <a:ext cx="99600" cy="99600"/>
            </a:xfrm>
            <a:prstGeom prst="ellipse">
              <a:avLst/>
            </a:prstGeom>
            <a:solidFill>
              <a:srgbClr val="D69D5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395" name="Google Shape;500;p36">
              <a:extLst>
                <a:ext uri="{FF2B5EF4-FFF2-40B4-BE49-F238E27FC236}">
                  <a16:creationId xmlns:a16="http://schemas.microsoft.com/office/drawing/2014/main" id="{90DCF325-CA7E-FCC3-FF75-1E18629A6A0B}"/>
                </a:ext>
              </a:extLst>
            </p:cNvPr>
            <p:cNvSpPr/>
            <p:nvPr/>
          </p:nvSpPr>
          <p:spPr>
            <a:xfrm>
              <a:off x="946537" y="910870"/>
              <a:ext cx="99600" cy="99600"/>
            </a:xfrm>
            <a:prstGeom prst="ellipse">
              <a:avLst/>
            </a:prstGeom>
            <a:solidFill>
              <a:srgbClr val="D69D5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396" name="Google Shape;501;p36">
              <a:extLst>
                <a:ext uri="{FF2B5EF4-FFF2-40B4-BE49-F238E27FC236}">
                  <a16:creationId xmlns:a16="http://schemas.microsoft.com/office/drawing/2014/main" id="{00C829F2-7885-8A30-5B8B-621CBB6E5593}"/>
                </a:ext>
              </a:extLst>
            </p:cNvPr>
            <p:cNvSpPr/>
            <p:nvPr/>
          </p:nvSpPr>
          <p:spPr>
            <a:xfrm>
              <a:off x="1118162" y="910870"/>
              <a:ext cx="99600" cy="99600"/>
            </a:xfrm>
            <a:prstGeom prst="ellipse">
              <a:avLst/>
            </a:prstGeom>
            <a:solidFill>
              <a:srgbClr val="D69D5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397" name="Google Shape;502;p36">
              <a:extLst>
                <a:ext uri="{FF2B5EF4-FFF2-40B4-BE49-F238E27FC236}">
                  <a16:creationId xmlns:a16="http://schemas.microsoft.com/office/drawing/2014/main" id="{A8B416C9-38DE-2AFE-08D4-FA70C8E9D770}"/>
                </a:ext>
              </a:extLst>
            </p:cNvPr>
            <p:cNvSpPr/>
            <p:nvPr/>
          </p:nvSpPr>
          <p:spPr>
            <a:xfrm>
              <a:off x="1291512" y="910870"/>
              <a:ext cx="99600" cy="99600"/>
            </a:xfrm>
            <a:prstGeom prst="ellipse">
              <a:avLst/>
            </a:prstGeom>
            <a:solidFill>
              <a:srgbClr val="D69D5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398" name="Google Shape;503;p36">
              <a:extLst>
                <a:ext uri="{FF2B5EF4-FFF2-40B4-BE49-F238E27FC236}">
                  <a16:creationId xmlns:a16="http://schemas.microsoft.com/office/drawing/2014/main" id="{9C4D4E87-1CE8-4EFE-B8A8-AEA1D5E622FB}"/>
                </a:ext>
              </a:extLst>
            </p:cNvPr>
            <p:cNvSpPr/>
            <p:nvPr/>
          </p:nvSpPr>
          <p:spPr>
            <a:xfrm>
              <a:off x="1463137" y="910870"/>
              <a:ext cx="99600" cy="99600"/>
            </a:xfrm>
            <a:prstGeom prst="ellipse">
              <a:avLst/>
            </a:prstGeom>
            <a:solidFill>
              <a:srgbClr val="D69D5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399" name="Google Shape;504;p36">
              <a:extLst>
                <a:ext uri="{FF2B5EF4-FFF2-40B4-BE49-F238E27FC236}">
                  <a16:creationId xmlns:a16="http://schemas.microsoft.com/office/drawing/2014/main" id="{AAD0F372-0FCA-F305-FB97-A24FCF511675}"/>
                </a:ext>
              </a:extLst>
            </p:cNvPr>
            <p:cNvSpPr/>
            <p:nvPr/>
          </p:nvSpPr>
          <p:spPr>
            <a:xfrm>
              <a:off x="1634762" y="910870"/>
              <a:ext cx="99600" cy="99600"/>
            </a:xfrm>
            <a:prstGeom prst="ellipse">
              <a:avLst/>
            </a:prstGeom>
            <a:solidFill>
              <a:srgbClr val="D69D5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grpSp>
      <p:grpSp>
        <p:nvGrpSpPr>
          <p:cNvPr id="3400" name="Google Shape;11355;p65">
            <a:extLst>
              <a:ext uri="{FF2B5EF4-FFF2-40B4-BE49-F238E27FC236}">
                <a16:creationId xmlns:a16="http://schemas.microsoft.com/office/drawing/2014/main" id="{63361C9D-46D2-AFB6-8E4C-A4AB129D11A3}"/>
              </a:ext>
            </a:extLst>
          </p:cNvPr>
          <p:cNvGrpSpPr/>
          <p:nvPr/>
        </p:nvGrpSpPr>
        <p:grpSpPr>
          <a:xfrm>
            <a:off x="688886" y="531407"/>
            <a:ext cx="667484" cy="841828"/>
            <a:chOff x="8010427" y="3348503"/>
            <a:chExt cx="278795" cy="351615"/>
          </a:xfrm>
          <a:solidFill>
            <a:srgbClr val="D69D56"/>
          </a:solidFill>
          <a:effectLst>
            <a:outerShdw blurRad="76200" dir="13500000" sy="23000" kx="1200000" algn="br" rotWithShape="0">
              <a:prstClr val="black">
                <a:alpha val="20000"/>
              </a:prstClr>
            </a:outerShdw>
          </a:effectLst>
        </p:grpSpPr>
        <p:sp>
          <p:nvSpPr>
            <p:cNvPr id="3401" name="Google Shape;11356;p65">
              <a:extLst>
                <a:ext uri="{FF2B5EF4-FFF2-40B4-BE49-F238E27FC236}">
                  <a16:creationId xmlns:a16="http://schemas.microsoft.com/office/drawing/2014/main" id="{22248BEC-F646-37B5-5742-2B47623B1556}"/>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cs typeface="Arial"/>
                <a:sym typeface="Arial"/>
              </a:endParaRPr>
            </a:p>
          </p:txBody>
        </p:sp>
        <p:sp>
          <p:nvSpPr>
            <p:cNvPr id="3402" name="Google Shape;11357;p65">
              <a:extLst>
                <a:ext uri="{FF2B5EF4-FFF2-40B4-BE49-F238E27FC236}">
                  <a16:creationId xmlns:a16="http://schemas.microsoft.com/office/drawing/2014/main" id="{099C3491-BB16-0474-7D88-BAB609FCC752}"/>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cs typeface="Arial"/>
                <a:sym typeface="Arial"/>
              </a:endParaRPr>
            </a:p>
          </p:txBody>
        </p:sp>
        <p:sp>
          <p:nvSpPr>
            <p:cNvPr id="3403" name="Google Shape;11358;p65">
              <a:extLst>
                <a:ext uri="{FF2B5EF4-FFF2-40B4-BE49-F238E27FC236}">
                  <a16:creationId xmlns:a16="http://schemas.microsoft.com/office/drawing/2014/main" id="{DBA3FC75-441D-03B0-8650-697552954CCE}"/>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cs typeface="Arial"/>
                <a:sym typeface="Arial"/>
              </a:endParaRPr>
            </a:p>
          </p:txBody>
        </p:sp>
        <p:sp>
          <p:nvSpPr>
            <p:cNvPr id="3404" name="Google Shape;11359;p65">
              <a:extLst>
                <a:ext uri="{FF2B5EF4-FFF2-40B4-BE49-F238E27FC236}">
                  <a16:creationId xmlns:a16="http://schemas.microsoft.com/office/drawing/2014/main" id="{A71272A7-8C9E-A8E3-F27B-B0E9FE2B2C3A}"/>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cs typeface="Arial"/>
                <a:sym typeface="Arial"/>
              </a:endParaRPr>
            </a:p>
          </p:txBody>
        </p:sp>
      </p:grpSp>
      <p:sp>
        <p:nvSpPr>
          <p:cNvPr id="3405" name="Google Shape;509;p37">
            <a:extLst>
              <a:ext uri="{FF2B5EF4-FFF2-40B4-BE49-F238E27FC236}">
                <a16:creationId xmlns:a16="http://schemas.microsoft.com/office/drawing/2014/main" id="{713430DD-C203-8F6A-B59E-33DF292434C9}"/>
              </a:ext>
            </a:extLst>
          </p:cNvPr>
          <p:cNvSpPr txBox="1">
            <a:spLocks/>
          </p:cNvSpPr>
          <p:nvPr/>
        </p:nvSpPr>
        <p:spPr>
          <a:xfrm>
            <a:off x="1379352" y="647495"/>
            <a:ext cx="2753587" cy="5702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effectLst>
                  <a:outerShdw blurRad="38100" dist="38100" dir="2700000" algn="tl">
                    <a:srgbClr val="000000">
                      <a:alpha val="43137"/>
                    </a:srgbClr>
                  </a:outerShdw>
                </a:effectLst>
                <a:latin typeface="Raleway" pitchFamily="2" charset="0"/>
              </a:rPr>
              <a:t>Clinical </a:t>
            </a:r>
            <a:r>
              <a:rPr lang="en-US" sz="2933" b="1" kern="0" dirty="0">
                <a:solidFill>
                  <a:srgbClr val="1B4389"/>
                </a:solidFill>
                <a:latin typeface="Raleway" pitchFamily="2" charset="0"/>
              </a:rPr>
              <a:t>Data</a:t>
            </a:r>
          </a:p>
        </p:txBody>
      </p:sp>
      <p:sp>
        <p:nvSpPr>
          <p:cNvPr id="2" name="TextBox 1">
            <a:extLst>
              <a:ext uri="{FF2B5EF4-FFF2-40B4-BE49-F238E27FC236}">
                <a16:creationId xmlns:a16="http://schemas.microsoft.com/office/drawing/2014/main" id="{EA76F739-4C14-7B44-E137-0A08D3E9AAAC}"/>
              </a:ext>
            </a:extLst>
          </p:cNvPr>
          <p:cNvSpPr txBox="1"/>
          <p:nvPr/>
        </p:nvSpPr>
        <p:spPr>
          <a:xfrm>
            <a:off x="11730447" y="0"/>
            <a:ext cx="461554"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16</a:t>
            </a:r>
            <a:endParaRPr lang="en-US" dirty="0">
              <a:solidFill>
                <a:schemeClr val="bg1"/>
              </a:solidFill>
            </a:endParaRPr>
          </a:p>
        </p:txBody>
      </p:sp>
    </p:spTree>
    <p:extLst>
      <p:ext uri="{BB962C8B-B14F-4D97-AF65-F5344CB8AC3E}">
        <p14:creationId xmlns:p14="http://schemas.microsoft.com/office/powerpoint/2010/main" val="25681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xEl>
                                              <p:pRg st="1" end="1"/>
                                            </p:txEl>
                                          </p:spTgt>
                                        </p:tgtEl>
                                        <p:attrNameLst>
                                          <p:attrName>style.visibility</p:attrName>
                                        </p:attrNameLst>
                                      </p:cBhvr>
                                      <p:to>
                                        <p:strVal val="visible"/>
                                      </p:to>
                                    </p:set>
                                    <p:animEffect transition="in" filter="fade">
                                      <p:cBhvr>
                                        <p:cTn id="12" dur="500"/>
                                        <p:tgtEl>
                                          <p:spTgt spid="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xEl>
                                              <p:pRg st="2" end="2"/>
                                            </p:txEl>
                                          </p:spTgt>
                                        </p:tgtEl>
                                        <p:attrNameLst>
                                          <p:attrName>style.visibility</p:attrName>
                                        </p:attrNameLst>
                                      </p:cBhvr>
                                      <p:to>
                                        <p:strVal val="visible"/>
                                      </p:to>
                                    </p:set>
                                    <p:animEffect transition="in" filter="fade">
                                      <p:cBhvr>
                                        <p:cTn id="17" dur="500"/>
                                        <p:tgtEl>
                                          <p:spTgt spid="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xEl>
                                              <p:pRg st="4" end="4"/>
                                            </p:txEl>
                                          </p:spTgt>
                                        </p:tgtEl>
                                        <p:attrNameLst>
                                          <p:attrName>style.visibility</p:attrName>
                                        </p:attrNameLst>
                                      </p:cBhvr>
                                      <p:to>
                                        <p:strVal val="visible"/>
                                      </p:to>
                                    </p:set>
                                    <p:animEffect transition="in" filter="fade">
                                      <p:cBhvr>
                                        <p:cTn id="22" dur="500"/>
                                        <p:tgtEl>
                                          <p:spTgt spid="4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xEl>
                                              <p:pRg st="5" end="5"/>
                                            </p:txEl>
                                          </p:spTgt>
                                        </p:tgtEl>
                                        <p:attrNameLst>
                                          <p:attrName>style.visibility</p:attrName>
                                        </p:attrNameLst>
                                      </p:cBhvr>
                                      <p:to>
                                        <p:strVal val="visible"/>
                                      </p:to>
                                    </p:set>
                                    <p:animEffect transition="in" filter="fade">
                                      <p:cBhvr>
                                        <p:cTn id="27" dur="500"/>
                                        <p:tgtEl>
                                          <p:spTgt spid="4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
                                            <p:txEl>
                                              <p:pRg st="6" end="6"/>
                                            </p:txEl>
                                          </p:spTgt>
                                        </p:tgtEl>
                                        <p:attrNameLst>
                                          <p:attrName>style.visibility</p:attrName>
                                        </p:attrNameLst>
                                      </p:cBhvr>
                                      <p:to>
                                        <p:strVal val="visible"/>
                                      </p:to>
                                    </p:set>
                                    <p:animEffect transition="in" filter="fade">
                                      <p:cBhvr>
                                        <p:cTn id="32" dur="500"/>
                                        <p:tgtEl>
                                          <p:spTgt spid="4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xEl>
                                              <p:pRg st="7" end="7"/>
                                            </p:txEl>
                                          </p:spTgt>
                                        </p:tgtEl>
                                        <p:attrNameLst>
                                          <p:attrName>style.visibility</p:attrName>
                                        </p:attrNameLst>
                                      </p:cBhvr>
                                      <p:to>
                                        <p:strVal val="visible"/>
                                      </p:to>
                                    </p:set>
                                    <p:animEffect transition="in" filter="fade">
                                      <p:cBhvr>
                                        <p:cTn id="37" dur="500"/>
                                        <p:tgtEl>
                                          <p:spTgt spid="4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
                                            <p:txEl>
                                              <p:pRg st="9" end="9"/>
                                            </p:txEl>
                                          </p:spTgt>
                                        </p:tgtEl>
                                        <p:attrNameLst>
                                          <p:attrName>style.visibility</p:attrName>
                                        </p:attrNameLst>
                                      </p:cBhvr>
                                      <p:to>
                                        <p:strVal val="visible"/>
                                      </p:to>
                                    </p:set>
                                    <p:animEffect transition="in" filter="fade">
                                      <p:cBhvr>
                                        <p:cTn id="42" dur="500"/>
                                        <p:tgtEl>
                                          <p:spTgt spid="40">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xEl>
                                              <p:pRg st="10" end="10"/>
                                            </p:txEl>
                                          </p:spTgt>
                                        </p:tgtEl>
                                        <p:attrNameLst>
                                          <p:attrName>style.visibility</p:attrName>
                                        </p:attrNameLst>
                                      </p:cBhvr>
                                      <p:to>
                                        <p:strVal val="visible"/>
                                      </p:to>
                                    </p:set>
                                    <p:animEffect transition="in" filter="fade">
                                      <p:cBhvr>
                                        <p:cTn id="47" dur="500"/>
                                        <p:tgtEl>
                                          <p:spTgt spid="40">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childTnLst>
                          </p:cTn>
                        </p:par>
                        <p:par>
                          <p:cTn id="51" fill="hold">
                            <p:stCondLst>
                              <p:cond delay="500"/>
                            </p:stCondLst>
                            <p:childTnLst>
                              <p:par>
                                <p:cTn id="52" presetID="53" presetClass="entr" presetSubtype="16" fill="hold" grpId="0" nodeType="afterEffect">
                                  <p:stCondLst>
                                    <p:cond delay="50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Effect transition="in" filter="fade">
                                      <p:cBhvr>
                                        <p:cTn id="56" dur="500"/>
                                        <p:tgtEl>
                                          <p:spTgt spid="48"/>
                                        </p:tgtEl>
                                      </p:cBhvr>
                                    </p:animEffect>
                                  </p:childTnLst>
                                </p:cTn>
                              </p:par>
                            </p:childTnLst>
                          </p:cTn>
                        </p:par>
                        <p:par>
                          <p:cTn id="57" fill="hold">
                            <p:stCondLst>
                              <p:cond delay="1500"/>
                            </p:stCondLst>
                            <p:childTnLst>
                              <p:par>
                                <p:cTn id="58" presetID="53" presetClass="entr" presetSubtype="16" fill="hold" nodeType="afterEffect">
                                  <p:stCondLst>
                                    <p:cond delay="500"/>
                                  </p:stCondLst>
                                  <p:childTnLst>
                                    <p:set>
                                      <p:cBhvr>
                                        <p:cTn id="59" dur="1" fill="hold">
                                          <p:stCondLst>
                                            <p:cond delay="0"/>
                                          </p:stCondLst>
                                        </p:cTn>
                                        <p:tgtEl>
                                          <p:spTgt spid="47"/>
                                        </p:tgtEl>
                                        <p:attrNameLst>
                                          <p:attrName>style.visibility</p:attrName>
                                        </p:attrNameLst>
                                      </p:cBhvr>
                                      <p:to>
                                        <p:strVal val="visible"/>
                                      </p:to>
                                    </p:set>
                                    <p:anim calcmode="lin" valueType="num">
                                      <p:cBhvr>
                                        <p:cTn id="60" dur="500" fill="hold"/>
                                        <p:tgtEl>
                                          <p:spTgt spid="47"/>
                                        </p:tgtEl>
                                        <p:attrNameLst>
                                          <p:attrName>ppt_w</p:attrName>
                                        </p:attrNameLst>
                                      </p:cBhvr>
                                      <p:tavLst>
                                        <p:tav tm="0">
                                          <p:val>
                                            <p:fltVal val="0"/>
                                          </p:val>
                                        </p:tav>
                                        <p:tav tm="100000">
                                          <p:val>
                                            <p:strVal val="#ppt_w"/>
                                          </p:val>
                                        </p:tav>
                                      </p:tavLst>
                                    </p:anim>
                                    <p:anim calcmode="lin" valueType="num">
                                      <p:cBhvr>
                                        <p:cTn id="61" dur="500" fill="hold"/>
                                        <p:tgtEl>
                                          <p:spTgt spid="47"/>
                                        </p:tgtEl>
                                        <p:attrNameLst>
                                          <p:attrName>ppt_h</p:attrName>
                                        </p:attrNameLst>
                                      </p:cBhvr>
                                      <p:tavLst>
                                        <p:tav tm="0">
                                          <p:val>
                                            <p:fltVal val="0"/>
                                          </p:val>
                                        </p:tav>
                                        <p:tav tm="100000">
                                          <p:val>
                                            <p:strVal val="#ppt_h"/>
                                          </p:val>
                                        </p:tav>
                                      </p:tavLst>
                                    </p:anim>
                                    <p:animEffect transition="in" filter="fade">
                                      <p:cBhvr>
                                        <p:cTn id="6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46"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6"/>
          <p:cNvSpPr txBox="1">
            <a:spLocks noGrp="1"/>
          </p:cNvSpPr>
          <p:nvPr>
            <p:ph type="title"/>
          </p:nvPr>
        </p:nvSpPr>
        <p:spPr>
          <a:xfrm>
            <a:off x="2990633" y="902792"/>
            <a:ext cx="10552400" cy="763600"/>
          </a:xfrm>
          <a:prstGeom prst="rect">
            <a:avLst/>
          </a:prstGeom>
        </p:spPr>
        <p:txBody>
          <a:bodyPr spcFirstLastPara="1" wrap="square" lIns="121900" tIns="121900" rIns="121900" bIns="121900" anchor="t" anchorCtr="0">
            <a:noAutofit/>
          </a:bodyPr>
          <a:lstStyle/>
          <a:p>
            <a:r>
              <a:rPr lang="en-US" dirty="0">
                <a:solidFill>
                  <a:srgbClr val="1B4389"/>
                </a:solidFill>
              </a:rPr>
              <a:t>Contaminated Stethoscopes Revisited</a:t>
            </a:r>
            <a:endParaRPr dirty="0">
              <a:solidFill>
                <a:srgbClr val="1B4389"/>
              </a:solidFill>
            </a:endParaRPr>
          </a:p>
        </p:txBody>
      </p:sp>
      <p:sp>
        <p:nvSpPr>
          <p:cNvPr id="350" name="Google Shape;350;p36"/>
          <p:cNvSpPr/>
          <p:nvPr/>
        </p:nvSpPr>
        <p:spPr>
          <a:xfrm>
            <a:off x="3620833" y="1858889"/>
            <a:ext cx="2180400" cy="5112000"/>
          </a:xfrm>
          <a:prstGeom prst="rect">
            <a:avLst/>
          </a:prstGeom>
          <a:noFill/>
          <a:ln w="28575" cap="flat" cmpd="sng">
            <a:solidFill>
              <a:schemeClr val="accent5"/>
            </a:solidFill>
            <a:prstDash val="dot"/>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3663BF"/>
              </a:solidFill>
              <a:latin typeface="Arial"/>
              <a:cs typeface="Arial"/>
              <a:sym typeface="Arial"/>
            </a:endParaRPr>
          </a:p>
        </p:txBody>
      </p:sp>
      <p:sp>
        <p:nvSpPr>
          <p:cNvPr id="351" name="Google Shape;351;p36"/>
          <p:cNvSpPr/>
          <p:nvPr/>
        </p:nvSpPr>
        <p:spPr>
          <a:xfrm>
            <a:off x="6431433" y="1858889"/>
            <a:ext cx="2180400" cy="4579655"/>
          </a:xfrm>
          <a:prstGeom prst="rect">
            <a:avLst/>
          </a:prstGeom>
          <a:noFill/>
          <a:ln w="28575" cap="flat" cmpd="sng">
            <a:solidFill>
              <a:schemeClr val="accent5"/>
            </a:solidFill>
            <a:prstDash val="dot"/>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3663BF"/>
              </a:solidFill>
              <a:latin typeface="Arial"/>
              <a:cs typeface="Arial"/>
              <a:sym typeface="Arial"/>
            </a:endParaRPr>
          </a:p>
        </p:txBody>
      </p:sp>
      <p:sp>
        <p:nvSpPr>
          <p:cNvPr id="352" name="Google Shape;352;p36"/>
          <p:cNvSpPr/>
          <p:nvPr/>
        </p:nvSpPr>
        <p:spPr>
          <a:xfrm>
            <a:off x="9242033" y="1858889"/>
            <a:ext cx="2180400" cy="4579655"/>
          </a:xfrm>
          <a:prstGeom prst="rect">
            <a:avLst/>
          </a:prstGeom>
          <a:noFill/>
          <a:ln w="28575" cap="flat" cmpd="sng">
            <a:solidFill>
              <a:schemeClr val="accent5"/>
            </a:solidFill>
            <a:prstDash val="dot"/>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3663BF"/>
              </a:solidFill>
              <a:latin typeface="Arial"/>
              <a:cs typeface="Arial"/>
              <a:sym typeface="Arial"/>
            </a:endParaRPr>
          </a:p>
        </p:txBody>
      </p:sp>
      <p:sp>
        <p:nvSpPr>
          <p:cNvPr id="353" name="Google Shape;353;p36"/>
          <p:cNvSpPr/>
          <p:nvPr/>
        </p:nvSpPr>
        <p:spPr>
          <a:xfrm>
            <a:off x="810233" y="1858889"/>
            <a:ext cx="2180400" cy="4579655"/>
          </a:xfrm>
          <a:prstGeom prst="rect">
            <a:avLst/>
          </a:prstGeom>
          <a:noFill/>
          <a:ln w="28575" cap="flat" cmpd="sng">
            <a:solidFill>
              <a:schemeClr val="accent5"/>
            </a:solidFill>
            <a:prstDash val="dot"/>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3663BF"/>
              </a:solidFill>
              <a:latin typeface="Arial"/>
              <a:cs typeface="Arial"/>
              <a:sym typeface="Arial"/>
            </a:endParaRPr>
          </a:p>
        </p:txBody>
      </p:sp>
      <p:sp>
        <p:nvSpPr>
          <p:cNvPr id="354" name="Google Shape;354;p36"/>
          <p:cNvSpPr txBox="1"/>
          <p:nvPr/>
        </p:nvSpPr>
        <p:spPr>
          <a:xfrm>
            <a:off x="3399706" y="2069097"/>
            <a:ext cx="2696294" cy="1162297"/>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3200" b="1" kern="0" dirty="0">
                <a:solidFill>
                  <a:srgbClr val="D69D56"/>
                </a:solidFill>
                <a:latin typeface="Raleway"/>
                <a:ea typeface="Raleway"/>
                <a:cs typeface="Raleway"/>
                <a:sym typeface="Raleway"/>
              </a:rPr>
              <a:t>200</a:t>
            </a:r>
            <a:r>
              <a:rPr lang="en" sz="2400" b="1" kern="0" dirty="0">
                <a:solidFill>
                  <a:srgbClr val="D69D56"/>
                </a:solidFill>
                <a:latin typeface="Raleway"/>
                <a:ea typeface="Raleway"/>
                <a:cs typeface="Raleway"/>
                <a:sym typeface="Raleway"/>
              </a:rPr>
              <a:t> Stethoscopes</a:t>
            </a:r>
            <a:endParaRPr sz="2400" b="1" kern="0" dirty="0">
              <a:solidFill>
                <a:srgbClr val="D69D56"/>
              </a:solidFill>
              <a:latin typeface="Raleway"/>
              <a:ea typeface="Raleway"/>
              <a:cs typeface="Raleway"/>
              <a:sym typeface="Raleway"/>
            </a:endParaRPr>
          </a:p>
        </p:txBody>
      </p:sp>
      <p:sp>
        <p:nvSpPr>
          <p:cNvPr id="355" name="Google Shape;355;p36"/>
          <p:cNvSpPr txBox="1"/>
          <p:nvPr/>
        </p:nvSpPr>
        <p:spPr>
          <a:xfrm>
            <a:off x="6546455" y="2107551"/>
            <a:ext cx="1950800" cy="487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133" b="1" kern="0" dirty="0">
                <a:solidFill>
                  <a:srgbClr val="D69D56"/>
                </a:solidFill>
                <a:latin typeface="Raleway"/>
                <a:ea typeface="Raleway"/>
                <a:cs typeface="Raleway"/>
                <a:sym typeface="Raleway"/>
              </a:rPr>
              <a:t>Cultures obtained from each stethoscope</a:t>
            </a:r>
            <a:endParaRPr sz="2133" b="1" kern="0" dirty="0">
              <a:solidFill>
                <a:srgbClr val="D69D56"/>
              </a:solidFill>
              <a:latin typeface="Raleway"/>
              <a:ea typeface="Raleway"/>
              <a:cs typeface="Raleway"/>
              <a:sym typeface="Raleway"/>
            </a:endParaRPr>
          </a:p>
        </p:txBody>
      </p:sp>
      <p:sp>
        <p:nvSpPr>
          <p:cNvPr id="356" name="Google Shape;356;p36"/>
          <p:cNvSpPr txBox="1"/>
          <p:nvPr/>
        </p:nvSpPr>
        <p:spPr>
          <a:xfrm>
            <a:off x="9357105" y="2107551"/>
            <a:ext cx="1950800" cy="487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133" b="1" kern="0" dirty="0">
                <a:solidFill>
                  <a:srgbClr val="D69D56"/>
                </a:solidFill>
                <a:latin typeface="Raleway"/>
                <a:ea typeface="Raleway"/>
                <a:cs typeface="Raleway"/>
                <a:sym typeface="Raleway"/>
              </a:rPr>
              <a:t>Results Recorded</a:t>
            </a:r>
            <a:endParaRPr sz="2133" b="1" kern="0" dirty="0">
              <a:solidFill>
                <a:srgbClr val="D69D56"/>
              </a:solidFill>
              <a:latin typeface="Raleway"/>
              <a:ea typeface="Raleway"/>
              <a:cs typeface="Raleway"/>
              <a:sym typeface="Raleway"/>
            </a:endParaRPr>
          </a:p>
        </p:txBody>
      </p:sp>
      <p:sp>
        <p:nvSpPr>
          <p:cNvPr id="357" name="Google Shape;357;p36"/>
          <p:cNvSpPr txBox="1"/>
          <p:nvPr/>
        </p:nvSpPr>
        <p:spPr>
          <a:xfrm>
            <a:off x="662975" y="2043723"/>
            <a:ext cx="2474915" cy="487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800" b="1" kern="0" dirty="0">
                <a:solidFill>
                  <a:srgbClr val="D69D56"/>
                </a:solidFill>
                <a:latin typeface="Raleway"/>
                <a:ea typeface="Raleway"/>
                <a:cs typeface="Raleway"/>
                <a:sym typeface="Raleway"/>
              </a:rPr>
              <a:t>Four Hospitals</a:t>
            </a:r>
            <a:endParaRPr sz="2800" b="1" kern="0" dirty="0">
              <a:solidFill>
                <a:srgbClr val="D69D56"/>
              </a:solidFill>
              <a:latin typeface="Raleway"/>
              <a:ea typeface="Raleway"/>
              <a:cs typeface="Raleway"/>
              <a:sym typeface="Raleway"/>
            </a:endParaRPr>
          </a:p>
        </p:txBody>
      </p:sp>
      <p:grpSp>
        <p:nvGrpSpPr>
          <p:cNvPr id="498" name="Google Shape;498;p36"/>
          <p:cNvGrpSpPr/>
          <p:nvPr/>
        </p:nvGrpSpPr>
        <p:grpSpPr>
          <a:xfrm>
            <a:off x="958163" y="1214493"/>
            <a:ext cx="1279267" cy="132800"/>
            <a:chOff x="774912" y="910870"/>
            <a:chExt cx="959450" cy="99600"/>
          </a:xfrm>
        </p:grpSpPr>
        <p:sp>
          <p:nvSpPr>
            <p:cNvPr id="499" name="Google Shape;499;p36"/>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0" name="Google Shape;500;p36"/>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36"/>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36"/>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3" name="Google Shape;503;p36"/>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4" name="Google Shape;504;p36"/>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 name="Google Shape;11555;p65">
            <a:extLst>
              <a:ext uri="{FF2B5EF4-FFF2-40B4-BE49-F238E27FC236}">
                <a16:creationId xmlns:a16="http://schemas.microsoft.com/office/drawing/2014/main" id="{4D531FE7-C1A4-B54E-DC7D-AC3B85B0270B}"/>
              </a:ext>
            </a:extLst>
          </p:cNvPr>
          <p:cNvGrpSpPr/>
          <p:nvPr/>
        </p:nvGrpSpPr>
        <p:grpSpPr>
          <a:xfrm>
            <a:off x="2005810" y="4875403"/>
            <a:ext cx="860061" cy="858275"/>
            <a:chOff x="5756399" y="2434456"/>
            <a:chExt cx="367925" cy="367161"/>
          </a:xfrm>
          <a:solidFill>
            <a:srgbClr val="1B4389"/>
          </a:solidFill>
        </p:grpSpPr>
        <p:sp>
          <p:nvSpPr>
            <p:cNvPr id="3" name="Google Shape;11556;p65">
              <a:extLst>
                <a:ext uri="{FF2B5EF4-FFF2-40B4-BE49-F238E27FC236}">
                  <a16:creationId xmlns:a16="http://schemas.microsoft.com/office/drawing/2014/main" id="{7E76084A-9971-F1D8-FD87-765361605D0B}"/>
                </a:ext>
              </a:extLst>
            </p:cNvPr>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557;p65">
              <a:extLst>
                <a:ext uri="{FF2B5EF4-FFF2-40B4-BE49-F238E27FC236}">
                  <a16:creationId xmlns:a16="http://schemas.microsoft.com/office/drawing/2014/main" id="{4818AB5E-9B24-E3C4-5404-86D7BCE2BE9C}"/>
                </a:ext>
              </a:extLst>
            </p:cNvPr>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558;p65">
              <a:extLst>
                <a:ext uri="{FF2B5EF4-FFF2-40B4-BE49-F238E27FC236}">
                  <a16:creationId xmlns:a16="http://schemas.microsoft.com/office/drawing/2014/main" id="{4C2EA633-88EC-8837-7928-A86B291F87F5}"/>
                </a:ext>
              </a:extLst>
            </p:cNvPr>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559;p65">
              <a:extLst>
                <a:ext uri="{FF2B5EF4-FFF2-40B4-BE49-F238E27FC236}">
                  <a16:creationId xmlns:a16="http://schemas.microsoft.com/office/drawing/2014/main" id="{04A0C198-5ECC-28C4-760F-6DD99DF344CB}"/>
                </a:ext>
              </a:extLst>
            </p:cNvPr>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60;p65">
              <a:extLst>
                <a:ext uri="{FF2B5EF4-FFF2-40B4-BE49-F238E27FC236}">
                  <a16:creationId xmlns:a16="http://schemas.microsoft.com/office/drawing/2014/main" id="{03B6A037-1B36-0C34-2E79-E27FC46166CE}"/>
                </a:ext>
              </a:extLst>
            </p:cNvPr>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61;p65">
              <a:extLst>
                <a:ext uri="{FF2B5EF4-FFF2-40B4-BE49-F238E27FC236}">
                  <a16:creationId xmlns:a16="http://schemas.microsoft.com/office/drawing/2014/main" id="{BF12B008-EDF0-BF11-9765-2428C777998A}"/>
                </a:ext>
              </a:extLst>
            </p:cNvPr>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62;p65">
              <a:extLst>
                <a:ext uri="{FF2B5EF4-FFF2-40B4-BE49-F238E27FC236}">
                  <a16:creationId xmlns:a16="http://schemas.microsoft.com/office/drawing/2014/main" id="{E9EF379D-2329-B357-3E3E-8049A89E3107}"/>
                </a:ext>
              </a:extLst>
            </p:cNvPr>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1555;p65">
            <a:extLst>
              <a:ext uri="{FF2B5EF4-FFF2-40B4-BE49-F238E27FC236}">
                <a16:creationId xmlns:a16="http://schemas.microsoft.com/office/drawing/2014/main" id="{23EC62E4-82A6-FE90-E3F2-88004AA2B848}"/>
              </a:ext>
            </a:extLst>
          </p:cNvPr>
          <p:cNvGrpSpPr/>
          <p:nvPr/>
        </p:nvGrpSpPr>
        <p:grpSpPr>
          <a:xfrm>
            <a:off x="2005810" y="3785418"/>
            <a:ext cx="860061" cy="858275"/>
            <a:chOff x="5756399" y="2434456"/>
            <a:chExt cx="367925" cy="367161"/>
          </a:xfrm>
          <a:solidFill>
            <a:srgbClr val="1B4389"/>
          </a:solidFill>
        </p:grpSpPr>
        <p:sp>
          <p:nvSpPr>
            <p:cNvPr id="11" name="Google Shape;11556;p65">
              <a:extLst>
                <a:ext uri="{FF2B5EF4-FFF2-40B4-BE49-F238E27FC236}">
                  <a16:creationId xmlns:a16="http://schemas.microsoft.com/office/drawing/2014/main" id="{22FA3A23-B82B-967C-4E84-B99B872A7163}"/>
                </a:ext>
              </a:extLst>
            </p:cNvPr>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57;p65">
              <a:extLst>
                <a:ext uri="{FF2B5EF4-FFF2-40B4-BE49-F238E27FC236}">
                  <a16:creationId xmlns:a16="http://schemas.microsoft.com/office/drawing/2014/main" id="{22A5229D-F95E-6293-1544-5CE333E77125}"/>
                </a:ext>
              </a:extLst>
            </p:cNvPr>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58;p65">
              <a:extLst>
                <a:ext uri="{FF2B5EF4-FFF2-40B4-BE49-F238E27FC236}">
                  <a16:creationId xmlns:a16="http://schemas.microsoft.com/office/drawing/2014/main" id="{026371DD-B4BD-B3A7-7032-640A06AE32D5}"/>
                </a:ext>
              </a:extLst>
            </p:cNvPr>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59;p65">
              <a:extLst>
                <a:ext uri="{FF2B5EF4-FFF2-40B4-BE49-F238E27FC236}">
                  <a16:creationId xmlns:a16="http://schemas.microsoft.com/office/drawing/2014/main" id="{9EBA0C0E-75EA-84CE-D52D-62CCF883C9F5}"/>
                </a:ext>
              </a:extLst>
            </p:cNvPr>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60;p65">
              <a:extLst>
                <a:ext uri="{FF2B5EF4-FFF2-40B4-BE49-F238E27FC236}">
                  <a16:creationId xmlns:a16="http://schemas.microsoft.com/office/drawing/2014/main" id="{0CB0BFFB-B6BE-EF78-B755-C462B64D9C45}"/>
                </a:ext>
              </a:extLst>
            </p:cNvPr>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61;p65">
              <a:extLst>
                <a:ext uri="{FF2B5EF4-FFF2-40B4-BE49-F238E27FC236}">
                  <a16:creationId xmlns:a16="http://schemas.microsoft.com/office/drawing/2014/main" id="{EB95323F-4C09-50CB-7B0E-1CB142E011D4}"/>
                </a:ext>
              </a:extLst>
            </p:cNvPr>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62;p65">
              <a:extLst>
                <a:ext uri="{FF2B5EF4-FFF2-40B4-BE49-F238E27FC236}">
                  <a16:creationId xmlns:a16="http://schemas.microsoft.com/office/drawing/2014/main" id="{E9D27C9C-5630-4316-AA03-CDB593063DD6}"/>
                </a:ext>
              </a:extLst>
            </p:cNvPr>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555;p65">
            <a:extLst>
              <a:ext uri="{FF2B5EF4-FFF2-40B4-BE49-F238E27FC236}">
                <a16:creationId xmlns:a16="http://schemas.microsoft.com/office/drawing/2014/main" id="{B2A6C3D0-E914-C28B-9CD3-2D7453ECA174}"/>
              </a:ext>
            </a:extLst>
          </p:cNvPr>
          <p:cNvGrpSpPr/>
          <p:nvPr/>
        </p:nvGrpSpPr>
        <p:grpSpPr>
          <a:xfrm>
            <a:off x="972995" y="4875404"/>
            <a:ext cx="860061" cy="858275"/>
            <a:chOff x="5756399" y="2434456"/>
            <a:chExt cx="367925" cy="367161"/>
          </a:xfrm>
          <a:solidFill>
            <a:srgbClr val="1B4389"/>
          </a:solidFill>
        </p:grpSpPr>
        <p:sp>
          <p:nvSpPr>
            <p:cNvPr id="19" name="Google Shape;11556;p65">
              <a:extLst>
                <a:ext uri="{FF2B5EF4-FFF2-40B4-BE49-F238E27FC236}">
                  <a16:creationId xmlns:a16="http://schemas.microsoft.com/office/drawing/2014/main" id="{FBF56AE5-E0F6-90C3-A9A0-34A34194723A}"/>
                </a:ext>
              </a:extLst>
            </p:cNvPr>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557;p65">
              <a:extLst>
                <a:ext uri="{FF2B5EF4-FFF2-40B4-BE49-F238E27FC236}">
                  <a16:creationId xmlns:a16="http://schemas.microsoft.com/office/drawing/2014/main" id="{B7EB5111-DA3F-D8B0-01E4-38BDC60E717F}"/>
                </a:ext>
              </a:extLst>
            </p:cNvPr>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58;p65">
              <a:extLst>
                <a:ext uri="{FF2B5EF4-FFF2-40B4-BE49-F238E27FC236}">
                  <a16:creationId xmlns:a16="http://schemas.microsoft.com/office/drawing/2014/main" id="{C915A6C9-8309-1E9B-ADE7-F5CD448607A9}"/>
                </a:ext>
              </a:extLst>
            </p:cNvPr>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59;p65">
              <a:extLst>
                <a:ext uri="{FF2B5EF4-FFF2-40B4-BE49-F238E27FC236}">
                  <a16:creationId xmlns:a16="http://schemas.microsoft.com/office/drawing/2014/main" id="{23B06E21-F3D9-9A7F-98D3-9C3D21785F6E}"/>
                </a:ext>
              </a:extLst>
            </p:cNvPr>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60;p65">
              <a:extLst>
                <a:ext uri="{FF2B5EF4-FFF2-40B4-BE49-F238E27FC236}">
                  <a16:creationId xmlns:a16="http://schemas.microsoft.com/office/drawing/2014/main" id="{D1E62BBA-0DEB-952C-0B9D-C3DB08E47F29}"/>
                </a:ext>
              </a:extLst>
            </p:cNvPr>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61;p65">
              <a:extLst>
                <a:ext uri="{FF2B5EF4-FFF2-40B4-BE49-F238E27FC236}">
                  <a16:creationId xmlns:a16="http://schemas.microsoft.com/office/drawing/2014/main" id="{A379B3AF-D27F-0FDE-D1AD-F7934F1CC7C8}"/>
                </a:ext>
              </a:extLst>
            </p:cNvPr>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62;p65">
              <a:extLst>
                <a:ext uri="{FF2B5EF4-FFF2-40B4-BE49-F238E27FC236}">
                  <a16:creationId xmlns:a16="http://schemas.microsoft.com/office/drawing/2014/main" id="{999AA392-5D6B-65BD-6E71-5613DB013C38}"/>
                </a:ext>
              </a:extLst>
            </p:cNvPr>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1555;p65">
            <a:extLst>
              <a:ext uri="{FF2B5EF4-FFF2-40B4-BE49-F238E27FC236}">
                <a16:creationId xmlns:a16="http://schemas.microsoft.com/office/drawing/2014/main" id="{98C82CF9-B1D4-32B5-6607-780E83FA1384}"/>
              </a:ext>
            </a:extLst>
          </p:cNvPr>
          <p:cNvGrpSpPr/>
          <p:nvPr/>
        </p:nvGrpSpPr>
        <p:grpSpPr>
          <a:xfrm>
            <a:off x="972995" y="3792092"/>
            <a:ext cx="860061" cy="858275"/>
            <a:chOff x="5756399" y="2434456"/>
            <a:chExt cx="367925" cy="367161"/>
          </a:xfrm>
          <a:solidFill>
            <a:srgbClr val="1B4389"/>
          </a:solidFill>
        </p:grpSpPr>
        <p:sp>
          <p:nvSpPr>
            <p:cNvPr id="27" name="Google Shape;11556;p65">
              <a:extLst>
                <a:ext uri="{FF2B5EF4-FFF2-40B4-BE49-F238E27FC236}">
                  <a16:creationId xmlns:a16="http://schemas.microsoft.com/office/drawing/2014/main" id="{735FD539-2151-3BC9-6442-23EB63393A95}"/>
                </a:ext>
              </a:extLst>
            </p:cNvPr>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57;p65">
              <a:extLst>
                <a:ext uri="{FF2B5EF4-FFF2-40B4-BE49-F238E27FC236}">
                  <a16:creationId xmlns:a16="http://schemas.microsoft.com/office/drawing/2014/main" id="{D4337D9F-B19D-EF7F-F509-3A31D4B0656E}"/>
                </a:ext>
              </a:extLst>
            </p:cNvPr>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58;p65">
              <a:extLst>
                <a:ext uri="{FF2B5EF4-FFF2-40B4-BE49-F238E27FC236}">
                  <a16:creationId xmlns:a16="http://schemas.microsoft.com/office/drawing/2014/main" id="{7AC8FD73-1F05-A933-DFFE-8131EB39FE34}"/>
                </a:ext>
              </a:extLst>
            </p:cNvPr>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9;p65">
              <a:extLst>
                <a:ext uri="{FF2B5EF4-FFF2-40B4-BE49-F238E27FC236}">
                  <a16:creationId xmlns:a16="http://schemas.microsoft.com/office/drawing/2014/main" id="{CDB3D5C0-53D0-8255-E29B-47500087FB22}"/>
                </a:ext>
              </a:extLst>
            </p:cNvPr>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0;p65">
              <a:extLst>
                <a:ext uri="{FF2B5EF4-FFF2-40B4-BE49-F238E27FC236}">
                  <a16:creationId xmlns:a16="http://schemas.microsoft.com/office/drawing/2014/main" id="{094095C4-7620-BD7A-A7A0-FABA631E10B4}"/>
                </a:ext>
              </a:extLst>
            </p:cNvPr>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61;p65">
              <a:extLst>
                <a:ext uri="{FF2B5EF4-FFF2-40B4-BE49-F238E27FC236}">
                  <a16:creationId xmlns:a16="http://schemas.microsoft.com/office/drawing/2014/main" id="{CEBD7DD7-D973-6A8E-6481-058AF34163B3}"/>
                </a:ext>
              </a:extLst>
            </p:cNvPr>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62;p65">
              <a:extLst>
                <a:ext uri="{FF2B5EF4-FFF2-40B4-BE49-F238E27FC236}">
                  <a16:creationId xmlns:a16="http://schemas.microsoft.com/office/drawing/2014/main" id="{853DB236-F808-7BF2-5DEE-FCE2E3B1FABA}"/>
                </a:ext>
              </a:extLst>
            </p:cNvPr>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1565;p65">
            <a:extLst>
              <a:ext uri="{FF2B5EF4-FFF2-40B4-BE49-F238E27FC236}">
                <a16:creationId xmlns:a16="http://schemas.microsoft.com/office/drawing/2014/main" id="{51FA4002-88FF-B793-5672-1E4EBC127D68}"/>
              </a:ext>
            </a:extLst>
          </p:cNvPr>
          <p:cNvGrpSpPr/>
          <p:nvPr/>
        </p:nvGrpSpPr>
        <p:grpSpPr>
          <a:xfrm>
            <a:off x="3636081" y="3683707"/>
            <a:ext cx="515643" cy="507773"/>
            <a:chOff x="7964906" y="2434073"/>
            <a:chExt cx="373627" cy="367925"/>
          </a:xfrm>
          <a:solidFill>
            <a:srgbClr val="1B4389"/>
          </a:solidFill>
        </p:grpSpPr>
        <p:sp>
          <p:nvSpPr>
            <p:cNvPr id="35" name="Google Shape;11566;p65">
              <a:extLst>
                <a:ext uri="{FF2B5EF4-FFF2-40B4-BE49-F238E27FC236}">
                  <a16:creationId xmlns:a16="http://schemas.microsoft.com/office/drawing/2014/main" id="{B699983E-F183-5379-069B-2399E316FB39}"/>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6" name="Google Shape;11567;p65">
              <a:extLst>
                <a:ext uri="{FF2B5EF4-FFF2-40B4-BE49-F238E27FC236}">
                  <a16:creationId xmlns:a16="http://schemas.microsoft.com/office/drawing/2014/main" id="{CB8BA091-69DA-606F-C74D-5800D54D3EEC}"/>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37" name="Google Shape;11565;p65">
            <a:extLst>
              <a:ext uri="{FF2B5EF4-FFF2-40B4-BE49-F238E27FC236}">
                <a16:creationId xmlns:a16="http://schemas.microsoft.com/office/drawing/2014/main" id="{6B1115DB-8A61-63E7-6FE3-799D45EA2EB7}"/>
              </a:ext>
            </a:extLst>
          </p:cNvPr>
          <p:cNvGrpSpPr/>
          <p:nvPr/>
        </p:nvGrpSpPr>
        <p:grpSpPr>
          <a:xfrm>
            <a:off x="4187044" y="3689856"/>
            <a:ext cx="515643" cy="507773"/>
            <a:chOff x="7964906" y="2434073"/>
            <a:chExt cx="373627" cy="367925"/>
          </a:xfrm>
          <a:solidFill>
            <a:srgbClr val="1B4389"/>
          </a:solidFill>
        </p:grpSpPr>
        <p:sp>
          <p:nvSpPr>
            <p:cNvPr id="38" name="Google Shape;11566;p65">
              <a:extLst>
                <a:ext uri="{FF2B5EF4-FFF2-40B4-BE49-F238E27FC236}">
                  <a16:creationId xmlns:a16="http://schemas.microsoft.com/office/drawing/2014/main" id="{E327E235-7C8D-D7F5-2924-F9F69757503B}"/>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9" name="Google Shape;11567;p65">
              <a:extLst>
                <a:ext uri="{FF2B5EF4-FFF2-40B4-BE49-F238E27FC236}">
                  <a16:creationId xmlns:a16="http://schemas.microsoft.com/office/drawing/2014/main" id="{4254B5CC-C82E-08FA-D513-45D7D7DE8EBB}"/>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40" name="Google Shape;11565;p65">
            <a:extLst>
              <a:ext uri="{FF2B5EF4-FFF2-40B4-BE49-F238E27FC236}">
                <a16:creationId xmlns:a16="http://schemas.microsoft.com/office/drawing/2014/main" id="{27342563-8A3C-8D4A-9415-7C829114AFF5}"/>
              </a:ext>
            </a:extLst>
          </p:cNvPr>
          <p:cNvGrpSpPr/>
          <p:nvPr/>
        </p:nvGrpSpPr>
        <p:grpSpPr>
          <a:xfrm>
            <a:off x="4715239" y="3690478"/>
            <a:ext cx="515643" cy="507773"/>
            <a:chOff x="7964906" y="2434073"/>
            <a:chExt cx="373627" cy="367925"/>
          </a:xfrm>
          <a:solidFill>
            <a:srgbClr val="1B4389"/>
          </a:solidFill>
        </p:grpSpPr>
        <p:sp>
          <p:nvSpPr>
            <p:cNvPr id="41" name="Google Shape;11566;p65">
              <a:extLst>
                <a:ext uri="{FF2B5EF4-FFF2-40B4-BE49-F238E27FC236}">
                  <a16:creationId xmlns:a16="http://schemas.microsoft.com/office/drawing/2014/main" id="{30E5B11F-BA8C-A763-6A19-019BC663C976}"/>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42" name="Google Shape;11567;p65">
              <a:extLst>
                <a:ext uri="{FF2B5EF4-FFF2-40B4-BE49-F238E27FC236}">
                  <a16:creationId xmlns:a16="http://schemas.microsoft.com/office/drawing/2014/main" id="{E77AF869-826F-5E8C-725C-6BF7B24C78EB}"/>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46" name="Google Shape;11565;p65">
            <a:extLst>
              <a:ext uri="{FF2B5EF4-FFF2-40B4-BE49-F238E27FC236}">
                <a16:creationId xmlns:a16="http://schemas.microsoft.com/office/drawing/2014/main" id="{F3784442-C212-8AC1-689D-841A7D3391EC}"/>
              </a:ext>
            </a:extLst>
          </p:cNvPr>
          <p:cNvGrpSpPr/>
          <p:nvPr/>
        </p:nvGrpSpPr>
        <p:grpSpPr>
          <a:xfrm>
            <a:off x="5243434" y="3697249"/>
            <a:ext cx="515643" cy="507773"/>
            <a:chOff x="7964906" y="2434073"/>
            <a:chExt cx="373627" cy="367925"/>
          </a:xfrm>
          <a:solidFill>
            <a:srgbClr val="1B4389"/>
          </a:solidFill>
        </p:grpSpPr>
        <p:sp>
          <p:nvSpPr>
            <p:cNvPr id="47" name="Google Shape;11566;p65">
              <a:extLst>
                <a:ext uri="{FF2B5EF4-FFF2-40B4-BE49-F238E27FC236}">
                  <a16:creationId xmlns:a16="http://schemas.microsoft.com/office/drawing/2014/main" id="{784E80C6-C63D-9E32-C079-11E8206AF1D2}"/>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48" name="Google Shape;11567;p65">
              <a:extLst>
                <a:ext uri="{FF2B5EF4-FFF2-40B4-BE49-F238E27FC236}">
                  <a16:creationId xmlns:a16="http://schemas.microsoft.com/office/drawing/2014/main" id="{14E8F303-2BBA-FA2E-B61A-845DBBCD0F95}"/>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08" name="Google Shape;11565;p65">
            <a:extLst>
              <a:ext uri="{FF2B5EF4-FFF2-40B4-BE49-F238E27FC236}">
                <a16:creationId xmlns:a16="http://schemas.microsoft.com/office/drawing/2014/main" id="{817103ED-39C4-EEDD-0331-B3ACF02EEEF9}"/>
              </a:ext>
            </a:extLst>
          </p:cNvPr>
          <p:cNvGrpSpPr/>
          <p:nvPr/>
        </p:nvGrpSpPr>
        <p:grpSpPr>
          <a:xfrm>
            <a:off x="3718452" y="4282487"/>
            <a:ext cx="515643" cy="507773"/>
            <a:chOff x="7964906" y="2434073"/>
            <a:chExt cx="373627" cy="367925"/>
          </a:xfrm>
          <a:solidFill>
            <a:srgbClr val="1B4389"/>
          </a:solidFill>
        </p:grpSpPr>
        <p:sp>
          <p:nvSpPr>
            <p:cNvPr id="509" name="Google Shape;11566;p65">
              <a:extLst>
                <a:ext uri="{FF2B5EF4-FFF2-40B4-BE49-F238E27FC236}">
                  <a16:creationId xmlns:a16="http://schemas.microsoft.com/office/drawing/2014/main" id="{37FEE5EC-26BD-9499-F2A9-0492D734892E}"/>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10" name="Google Shape;11567;p65">
              <a:extLst>
                <a:ext uri="{FF2B5EF4-FFF2-40B4-BE49-F238E27FC236}">
                  <a16:creationId xmlns:a16="http://schemas.microsoft.com/office/drawing/2014/main" id="{3F4D477E-7412-F744-0DF6-B0AE17DD5113}"/>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11" name="Google Shape;11565;p65">
            <a:extLst>
              <a:ext uri="{FF2B5EF4-FFF2-40B4-BE49-F238E27FC236}">
                <a16:creationId xmlns:a16="http://schemas.microsoft.com/office/drawing/2014/main" id="{01F876EB-1DC0-6706-5B8B-C4A3A5E044B1}"/>
              </a:ext>
            </a:extLst>
          </p:cNvPr>
          <p:cNvGrpSpPr/>
          <p:nvPr/>
        </p:nvGrpSpPr>
        <p:grpSpPr>
          <a:xfrm>
            <a:off x="4269415" y="4288636"/>
            <a:ext cx="515643" cy="507773"/>
            <a:chOff x="7964906" y="2434073"/>
            <a:chExt cx="373627" cy="367925"/>
          </a:xfrm>
          <a:solidFill>
            <a:srgbClr val="1B4389"/>
          </a:solidFill>
        </p:grpSpPr>
        <p:sp>
          <p:nvSpPr>
            <p:cNvPr id="320" name="Google Shape;11566;p65">
              <a:extLst>
                <a:ext uri="{FF2B5EF4-FFF2-40B4-BE49-F238E27FC236}">
                  <a16:creationId xmlns:a16="http://schemas.microsoft.com/office/drawing/2014/main" id="{E34C80F6-E558-17F7-6AD0-AD077D242955}"/>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21" name="Google Shape;11567;p65">
              <a:extLst>
                <a:ext uri="{FF2B5EF4-FFF2-40B4-BE49-F238E27FC236}">
                  <a16:creationId xmlns:a16="http://schemas.microsoft.com/office/drawing/2014/main" id="{F6BDC033-5B8D-9C26-7757-22425D4A04B2}"/>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322" name="Google Shape;11565;p65">
            <a:extLst>
              <a:ext uri="{FF2B5EF4-FFF2-40B4-BE49-F238E27FC236}">
                <a16:creationId xmlns:a16="http://schemas.microsoft.com/office/drawing/2014/main" id="{DC16C1B0-9F53-CD59-4598-F8994E208F4F}"/>
              </a:ext>
            </a:extLst>
          </p:cNvPr>
          <p:cNvGrpSpPr/>
          <p:nvPr/>
        </p:nvGrpSpPr>
        <p:grpSpPr>
          <a:xfrm>
            <a:off x="4797610" y="4289258"/>
            <a:ext cx="515643" cy="507773"/>
            <a:chOff x="7964906" y="2434073"/>
            <a:chExt cx="373627" cy="367925"/>
          </a:xfrm>
          <a:solidFill>
            <a:srgbClr val="1B4389"/>
          </a:solidFill>
        </p:grpSpPr>
        <p:sp>
          <p:nvSpPr>
            <p:cNvPr id="323" name="Google Shape;11566;p65">
              <a:extLst>
                <a:ext uri="{FF2B5EF4-FFF2-40B4-BE49-F238E27FC236}">
                  <a16:creationId xmlns:a16="http://schemas.microsoft.com/office/drawing/2014/main" id="{DC75B417-0D06-93BE-BA9D-A34CBA3C5357}"/>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24" name="Google Shape;11567;p65">
              <a:extLst>
                <a:ext uri="{FF2B5EF4-FFF2-40B4-BE49-F238E27FC236}">
                  <a16:creationId xmlns:a16="http://schemas.microsoft.com/office/drawing/2014/main" id="{99A92903-CBB7-C23D-A15E-18EB99A65042}"/>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325" name="Google Shape;11565;p65">
            <a:extLst>
              <a:ext uri="{FF2B5EF4-FFF2-40B4-BE49-F238E27FC236}">
                <a16:creationId xmlns:a16="http://schemas.microsoft.com/office/drawing/2014/main" id="{862D1C4A-4BCF-C36E-8CB2-27CD3F7F33EA}"/>
              </a:ext>
            </a:extLst>
          </p:cNvPr>
          <p:cNvGrpSpPr/>
          <p:nvPr/>
        </p:nvGrpSpPr>
        <p:grpSpPr>
          <a:xfrm>
            <a:off x="5325805" y="4296029"/>
            <a:ext cx="515643" cy="507773"/>
            <a:chOff x="7964906" y="2434073"/>
            <a:chExt cx="373627" cy="367925"/>
          </a:xfrm>
          <a:solidFill>
            <a:srgbClr val="1B4389"/>
          </a:solidFill>
        </p:grpSpPr>
        <p:sp>
          <p:nvSpPr>
            <p:cNvPr id="326" name="Google Shape;11566;p65">
              <a:extLst>
                <a:ext uri="{FF2B5EF4-FFF2-40B4-BE49-F238E27FC236}">
                  <a16:creationId xmlns:a16="http://schemas.microsoft.com/office/drawing/2014/main" id="{FDC5ECF1-262F-2E2B-50A4-FED365006A0F}"/>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27" name="Google Shape;11567;p65">
              <a:extLst>
                <a:ext uri="{FF2B5EF4-FFF2-40B4-BE49-F238E27FC236}">
                  <a16:creationId xmlns:a16="http://schemas.microsoft.com/office/drawing/2014/main" id="{87AB6F83-A67D-67C3-7775-F818605DAE7F}"/>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331" name="Google Shape;11565;p65">
            <a:extLst>
              <a:ext uri="{FF2B5EF4-FFF2-40B4-BE49-F238E27FC236}">
                <a16:creationId xmlns:a16="http://schemas.microsoft.com/office/drawing/2014/main" id="{772E1BAA-A88C-E7CD-62F8-59C27210434F}"/>
              </a:ext>
            </a:extLst>
          </p:cNvPr>
          <p:cNvGrpSpPr/>
          <p:nvPr/>
        </p:nvGrpSpPr>
        <p:grpSpPr>
          <a:xfrm>
            <a:off x="3637620" y="4827819"/>
            <a:ext cx="515643" cy="507773"/>
            <a:chOff x="7964906" y="2434073"/>
            <a:chExt cx="373627" cy="367925"/>
          </a:xfrm>
          <a:solidFill>
            <a:srgbClr val="1B4389"/>
          </a:solidFill>
        </p:grpSpPr>
        <p:sp>
          <p:nvSpPr>
            <p:cNvPr id="332" name="Google Shape;11566;p65">
              <a:extLst>
                <a:ext uri="{FF2B5EF4-FFF2-40B4-BE49-F238E27FC236}">
                  <a16:creationId xmlns:a16="http://schemas.microsoft.com/office/drawing/2014/main" id="{81A875C9-041B-7737-4555-088FEBCB270E}"/>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33" name="Google Shape;11567;p65">
              <a:extLst>
                <a:ext uri="{FF2B5EF4-FFF2-40B4-BE49-F238E27FC236}">
                  <a16:creationId xmlns:a16="http://schemas.microsoft.com/office/drawing/2014/main" id="{CADCFCC5-277D-87AA-0624-AFDCBD08348E}"/>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334" name="Google Shape;11565;p65">
            <a:extLst>
              <a:ext uri="{FF2B5EF4-FFF2-40B4-BE49-F238E27FC236}">
                <a16:creationId xmlns:a16="http://schemas.microsoft.com/office/drawing/2014/main" id="{5FA191CA-31D5-ECA1-C3BA-76E68538BE26}"/>
              </a:ext>
            </a:extLst>
          </p:cNvPr>
          <p:cNvGrpSpPr/>
          <p:nvPr/>
        </p:nvGrpSpPr>
        <p:grpSpPr>
          <a:xfrm>
            <a:off x="4188583" y="4833968"/>
            <a:ext cx="515643" cy="507773"/>
            <a:chOff x="7964906" y="2434073"/>
            <a:chExt cx="373627" cy="367925"/>
          </a:xfrm>
          <a:solidFill>
            <a:srgbClr val="1B4389"/>
          </a:solidFill>
        </p:grpSpPr>
        <p:sp>
          <p:nvSpPr>
            <p:cNvPr id="335" name="Google Shape;11566;p65">
              <a:extLst>
                <a:ext uri="{FF2B5EF4-FFF2-40B4-BE49-F238E27FC236}">
                  <a16:creationId xmlns:a16="http://schemas.microsoft.com/office/drawing/2014/main" id="{32124A27-4BFC-41E5-1F30-1840E93D9776}"/>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36" name="Google Shape;11567;p65">
              <a:extLst>
                <a:ext uri="{FF2B5EF4-FFF2-40B4-BE49-F238E27FC236}">
                  <a16:creationId xmlns:a16="http://schemas.microsoft.com/office/drawing/2014/main" id="{DB2D404E-3D63-A4F2-F2FE-3A93F756C9C0}"/>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337" name="Google Shape;11565;p65">
            <a:extLst>
              <a:ext uri="{FF2B5EF4-FFF2-40B4-BE49-F238E27FC236}">
                <a16:creationId xmlns:a16="http://schemas.microsoft.com/office/drawing/2014/main" id="{2650C8E0-DECB-13AB-E360-AC62D0E79BC9}"/>
              </a:ext>
            </a:extLst>
          </p:cNvPr>
          <p:cNvGrpSpPr/>
          <p:nvPr/>
        </p:nvGrpSpPr>
        <p:grpSpPr>
          <a:xfrm>
            <a:off x="4716778" y="4834590"/>
            <a:ext cx="515643" cy="507773"/>
            <a:chOff x="7964906" y="2434073"/>
            <a:chExt cx="373627" cy="367925"/>
          </a:xfrm>
          <a:solidFill>
            <a:srgbClr val="1B4389"/>
          </a:solidFill>
        </p:grpSpPr>
        <p:sp>
          <p:nvSpPr>
            <p:cNvPr id="338" name="Google Shape;11566;p65">
              <a:extLst>
                <a:ext uri="{FF2B5EF4-FFF2-40B4-BE49-F238E27FC236}">
                  <a16:creationId xmlns:a16="http://schemas.microsoft.com/office/drawing/2014/main" id="{52B4C7C4-6CB9-D8FC-3A00-AF89602CA326}"/>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39" name="Google Shape;11567;p65">
              <a:extLst>
                <a:ext uri="{FF2B5EF4-FFF2-40B4-BE49-F238E27FC236}">
                  <a16:creationId xmlns:a16="http://schemas.microsoft.com/office/drawing/2014/main" id="{8C5CB0F2-FC3F-DB01-A23D-B67AA182C92A}"/>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340" name="Google Shape;11565;p65">
            <a:extLst>
              <a:ext uri="{FF2B5EF4-FFF2-40B4-BE49-F238E27FC236}">
                <a16:creationId xmlns:a16="http://schemas.microsoft.com/office/drawing/2014/main" id="{FBDAF14B-8772-6E6E-40EE-0FC49EE044A1}"/>
              </a:ext>
            </a:extLst>
          </p:cNvPr>
          <p:cNvGrpSpPr/>
          <p:nvPr/>
        </p:nvGrpSpPr>
        <p:grpSpPr>
          <a:xfrm>
            <a:off x="5244973" y="4841361"/>
            <a:ext cx="515643" cy="507773"/>
            <a:chOff x="7964906" y="2434073"/>
            <a:chExt cx="373627" cy="367925"/>
          </a:xfrm>
          <a:solidFill>
            <a:srgbClr val="1B4389"/>
          </a:solidFill>
        </p:grpSpPr>
        <p:sp>
          <p:nvSpPr>
            <p:cNvPr id="341" name="Google Shape;11566;p65">
              <a:extLst>
                <a:ext uri="{FF2B5EF4-FFF2-40B4-BE49-F238E27FC236}">
                  <a16:creationId xmlns:a16="http://schemas.microsoft.com/office/drawing/2014/main" id="{C0FA47B2-1104-74EC-8E33-B1C1F31DAD5D}"/>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42" name="Google Shape;11567;p65">
              <a:extLst>
                <a:ext uri="{FF2B5EF4-FFF2-40B4-BE49-F238E27FC236}">
                  <a16:creationId xmlns:a16="http://schemas.microsoft.com/office/drawing/2014/main" id="{68498573-3448-EBE0-2255-3B9BC42F9143}"/>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343" name="Google Shape;11565;p65">
            <a:extLst>
              <a:ext uri="{FF2B5EF4-FFF2-40B4-BE49-F238E27FC236}">
                <a16:creationId xmlns:a16="http://schemas.microsoft.com/office/drawing/2014/main" id="{5955E162-632C-A52B-8919-17CD626DD180}"/>
              </a:ext>
            </a:extLst>
          </p:cNvPr>
          <p:cNvGrpSpPr/>
          <p:nvPr/>
        </p:nvGrpSpPr>
        <p:grpSpPr>
          <a:xfrm>
            <a:off x="3719991" y="5426599"/>
            <a:ext cx="515643" cy="507773"/>
            <a:chOff x="7964906" y="2434073"/>
            <a:chExt cx="373627" cy="367925"/>
          </a:xfrm>
          <a:solidFill>
            <a:srgbClr val="1B4389"/>
          </a:solidFill>
        </p:grpSpPr>
        <p:sp>
          <p:nvSpPr>
            <p:cNvPr id="344" name="Google Shape;11566;p65">
              <a:extLst>
                <a:ext uri="{FF2B5EF4-FFF2-40B4-BE49-F238E27FC236}">
                  <a16:creationId xmlns:a16="http://schemas.microsoft.com/office/drawing/2014/main" id="{8C5ECF29-5CAF-7747-136A-12651E155EB1}"/>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45" name="Google Shape;11567;p65">
              <a:extLst>
                <a:ext uri="{FF2B5EF4-FFF2-40B4-BE49-F238E27FC236}">
                  <a16:creationId xmlns:a16="http://schemas.microsoft.com/office/drawing/2014/main" id="{17B2A4D0-377B-E17D-83E7-85094CD04B31}"/>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346" name="Google Shape;11565;p65">
            <a:extLst>
              <a:ext uri="{FF2B5EF4-FFF2-40B4-BE49-F238E27FC236}">
                <a16:creationId xmlns:a16="http://schemas.microsoft.com/office/drawing/2014/main" id="{13947E3E-33B3-30CC-2715-EFB42A939CC6}"/>
              </a:ext>
            </a:extLst>
          </p:cNvPr>
          <p:cNvGrpSpPr/>
          <p:nvPr/>
        </p:nvGrpSpPr>
        <p:grpSpPr>
          <a:xfrm>
            <a:off x="4270954" y="5432748"/>
            <a:ext cx="515643" cy="507773"/>
            <a:chOff x="7964906" y="2434073"/>
            <a:chExt cx="373627" cy="367925"/>
          </a:xfrm>
          <a:solidFill>
            <a:srgbClr val="1B4389"/>
          </a:solidFill>
        </p:grpSpPr>
        <p:sp>
          <p:nvSpPr>
            <p:cNvPr id="347" name="Google Shape;11566;p65">
              <a:extLst>
                <a:ext uri="{FF2B5EF4-FFF2-40B4-BE49-F238E27FC236}">
                  <a16:creationId xmlns:a16="http://schemas.microsoft.com/office/drawing/2014/main" id="{F5E1AC14-FD98-888F-2C6A-560EFEABFC7E}"/>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348" name="Google Shape;11567;p65">
              <a:extLst>
                <a:ext uri="{FF2B5EF4-FFF2-40B4-BE49-F238E27FC236}">
                  <a16:creationId xmlns:a16="http://schemas.microsoft.com/office/drawing/2014/main" id="{EF6100F9-D0D3-AB69-6701-E836A59084BB}"/>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12" name="Google Shape;11565;p65">
            <a:extLst>
              <a:ext uri="{FF2B5EF4-FFF2-40B4-BE49-F238E27FC236}">
                <a16:creationId xmlns:a16="http://schemas.microsoft.com/office/drawing/2014/main" id="{2D335FB2-57EB-885F-9442-575293DAA582}"/>
              </a:ext>
            </a:extLst>
          </p:cNvPr>
          <p:cNvGrpSpPr/>
          <p:nvPr/>
        </p:nvGrpSpPr>
        <p:grpSpPr>
          <a:xfrm>
            <a:off x="4799149" y="5433370"/>
            <a:ext cx="515643" cy="507773"/>
            <a:chOff x="7964906" y="2434073"/>
            <a:chExt cx="373627" cy="367925"/>
          </a:xfrm>
          <a:solidFill>
            <a:srgbClr val="1B4389"/>
          </a:solidFill>
        </p:grpSpPr>
        <p:sp>
          <p:nvSpPr>
            <p:cNvPr id="513" name="Google Shape;11566;p65">
              <a:extLst>
                <a:ext uri="{FF2B5EF4-FFF2-40B4-BE49-F238E27FC236}">
                  <a16:creationId xmlns:a16="http://schemas.microsoft.com/office/drawing/2014/main" id="{7C334C7F-DCE8-60CE-58BA-5D5011AD8A7A}"/>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14" name="Google Shape;11567;p65">
              <a:extLst>
                <a:ext uri="{FF2B5EF4-FFF2-40B4-BE49-F238E27FC236}">
                  <a16:creationId xmlns:a16="http://schemas.microsoft.com/office/drawing/2014/main" id="{C6E2905F-825E-ADFA-7206-6A6D39EB2FD8}"/>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15" name="Google Shape;11565;p65">
            <a:extLst>
              <a:ext uri="{FF2B5EF4-FFF2-40B4-BE49-F238E27FC236}">
                <a16:creationId xmlns:a16="http://schemas.microsoft.com/office/drawing/2014/main" id="{E058E3A0-3508-12E4-5AC0-439B3BB14843}"/>
              </a:ext>
            </a:extLst>
          </p:cNvPr>
          <p:cNvGrpSpPr/>
          <p:nvPr/>
        </p:nvGrpSpPr>
        <p:grpSpPr>
          <a:xfrm>
            <a:off x="5327344" y="5440141"/>
            <a:ext cx="515643" cy="507773"/>
            <a:chOff x="7964906" y="2434073"/>
            <a:chExt cx="373627" cy="367925"/>
          </a:xfrm>
          <a:solidFill>
            <a:srgbClr val="1B4389"/>
          </a:solidFill>
        </p:grpSpPr>
        <p:sp>
          <p:nvSpPr>
            <p:cNvPr id="516" name="Google Shape;11566;p65">
              <a:extLst>
                <a:ext uri="{FF2B5EF4-FFF2-40B4-BE49-F238E27FC236}">
                  <a16:creationId xmlns:a16="http://schemas.microsoft.com/office/drawing/2014/main" id="{ADE73B19-8AB9-8584-CF1C-4565525ACEF6}"/>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17" name="Google Shape;11567;p65">
              <a:extLst>
                <a:ext uri="{FF2B5EF4-FFF2-40B4-BE49-F238E27FC236}">
                  <a16:creationId xmlns:a16="http://schemas.microsoft.com/office/drawing/2014/main" id="{F328AE25-6F43-028C-EBA7-6927D2E07C09}"/>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18" name="Google Shape;11565;p65">
            <a:extLst>
              <a:ext uri="{FF2B5EF4-FFF2-40B4-BE49-F238E27FC236}">
                <a16:creationId xmlns:a16="http://schemas.microsoft.com/office/drawing/2014/main" id="{C9E806B7-1BA7-8A8F-8801-BD667790824D}"/>
              </a:ext>
            </a:extLst>
          </p:cNvPr>
          <p:cNvGrpSpPr/>
          <p:nvPr/>
        </p:nvGrpSpPr>
        <p:grpSpPr>
          <a:xfrm>
            <a:off x="3638469" y="6010109"/>
            <a:ext cx="515643" cy="507773"/>
            <a:chOff x="7964906" y="2434073"/>
            <a:chExt cx="373627" cy="367925"/>
          </a:xfrm>
          <a:solidFill>
            <a:srgbClr val="1B4389"/>
          </a:solidFill>
        </p:grpSpPr>
        <p:sp>
          <p:nvSpPr>
            <p:cNvPr id="519" name="Google Shape;11566;p65">
              <a:extLst>
                <a:ext uri="{FF2B5EF4-FFF2-40B4-BE49-F238E27FC236}">
                  <a16:creationId xmlns:a16="http://schemas.microsoft.com/office/drawing/2014/main" id="{A85925F2-F2AB-FF6B-493D-5CA2F9C0A338}"/>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20" name="Google Shape;11567;p65">
              <a:extLst>
                <a:ext uri="{FF2B5EF4-FFF2-40B4-BE49-F238E27FC236}">
                  <a16:creationId xmlns:a16="http://schemas.microsoft.com/office/drawing/2014/main" id="{597F1F79-C57E-A0E4-6109-4E3B727726A4}"/>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21" name="Google Shape;11565;p65">
            <a:extLst>
              <a:ext uri="{FF2B5EF4-FFF2-40B4-BE49-F238E27FC236}">
                <a16:creationId xmlns:a16="http://schemas.microsoft.com/office/drawing/2014/main" id="{4C7744DA-2354-8965-0B01-EB9E19D50AB3}"/>
              </a:ext>
            </a:extLst>
          </p:cNvPr>
          <p:cNvGrpSpPr/>
          <p:nvPr/>
        </p:nvGrpSpPr>
        <p:grpSpPr>
          <a:xfrm>
            <a:off x="4189432" y="6016258"/>
            <a:ext cx="515643" cy="507773"/>
            <a:chOff x="7964906" y="2434073"/>
            <a:chExt cx="373627" cy="367925"/>
          </a:xfrm>
          <a:solidFill>
            <a:srgbClr val="1B4389"/>
          </a:solidFill>
        </p:grpSpPr>
        <p:sp>
          <p:nvSpPr>
            <p:cNvPr id="522" name="Google Shape;11566;p65">
              <a:extLst>
                <a:ext uri="{FF2B5EF4-FFF2-40B4-BE49-F238E27FC236}">
                  <a16:creationId xmlns:a16="http://schemas.microsoft.com/office/drawing/2014/main" id="{E5F1C00E-B2A7-BFDF-F4A5-CD5D9C94064F}"/>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23" name="Google Shape;11567;p65">
              <a:extLst>
                <a:ext uri="{FF2B5EF4-FFF2-40B4-BE49-F238E27FC236}">
                  <a16:creationId xmlns:a16="http://schemas.microsoft.com/office/drawing/2014/main" id="{475FD0E5-D715-3D17-2177-C5819AE6EB2E}"/>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24" name="Google Shape;11565;p65">
            <a:extLst>
              <a:ext uri="{FF2B5EF4-FFF2-40B4-BE49-F238E27FC236}">
                <a16:creationId xmlns:a16="http://schemas.microsoft.com/office/drawing/2014/main" id="{3FBE0BC4-4DD0-5EF7-0363-AF1FA9123943}"/>
              </a:ext>
            </a:extLst>
          </p:cNvPr>
          <p:cNvGrpSpPr/>
          <p:nvPr/>
        </p:nvGrpSpPr>
        <p:grpSpPr>
          <a:xfrm>
            <a:off x="4717627" y="6016880"/>
            <a:ext cx="515643" cy="507773"/>
            <a:chOff x="7964906" y="2434073"/>
            <a:chExt cx="373627" cy="367925"/>
          </a:xfrm>
          <a:solidFill>
            <a:srgbClr val="1B4389"/>
          </a:solidFill>
        </p:grpSpPr>
        <p:sp>
          <p:nvSpPr>
            <p:cNvPr id="525" name="Google Shape;11566;p65">
              <a:extLst>
                <a:ext uri="{FF2B5EF4-FFF2-40B4-BE49-F238E27FC236}">
                  <a16:creationId xmlns:a16="http://schemas.microsoft.com/office/drawing/2014/main" id="{0ED6A2AC-035A-C846-E9FB-62AC72FECC70}"/>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26" name="Google Shape;11567;p65">
              <a:extLst>
                <a:ext uri="{FF2B5EF4-FFF2-40B4-BE49-F238E27FC236}">
                  <a16:creationId xmlns:a16="http://schemas.microsoft.com/office/drawing/2014/main" id="{C26A6DE9-27A8-F32D-9B0B-0661E77944C2}"/>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27" name="Google Shape;11565;p65">
            <a:extLst>
              <a:ext uri="{FF2B5EF4-FFF2-40B4-BE49-F238E27FC236}">
                <a16:creationId xmlns:a16="http://schemas.microsoft.com/office/drawing/2014/main" id="{28060C8E-C5FC-0B5D-698B-873E74945209}"/>
              </a:ext>
            </a:extLst>
          </p:cNvPr>
          <p:cNvGrpSpPr/>
          <p:nvPr/>
        </p:nvGrpSpPr>
        <p:grpSpPr>
          <a:xfrm>
            <a:off x="5245822" y="6023651"/>
            <a:ext cx="515643" cy="507773"/>
            <a:chOff x="7964906" y="2434073"/>
            <a:chExt cx="373627" cy="367925"/>
          </a:xfrm>
          <a:solidFill>
            <a:srgbClr val="1B4389"/>
          </a:solidFill>
        </p:grpSpPr>
        <p:sp>
          <p:nvSpPr>
            <p:cNvPr id="528" name="Google Shape;11566;p65">
              <a:extLst>
                <a:ext uri="{FF2B5EF4-FFF2-40B4-BE49-F238E27FC236}">
                  <a16:creationId xmlns:a16="http://schemas.microsoft.com/office/drawing/2014/main" id="{45B8804F-8F8E-DC05-1974-860473B15594}"/>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29" name="Google Shape;11567;p65">
              <a:extLst>
                <a:ext uri="{FF2B5EF4-FFF2-40B4-BE49-F238E27FC236}">
                  <a16:creationId xmlns:a16="http://schemas.microsoft.com/office/drawing/2014/main" id="{E660061B-807F-AA3D-129D-DB593F2B66A7}"/>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30" name="Google Shape;11565;p65">
            <a:extLst>
              <a:ext uri="{FF2B5EF4-FFF2-40B4-BE49-F238E27FC236}">
                <a16:creationId xmlns:a16="http://schemas.microsoft.com/office/drawing/2014/main" id="{09902443-F4F7-1701-5774-298770C7E259}"/>
              </a:ext>
            </a:extLst>
          </p:cNvPr>
          <p:cNvGrpSpPr/>
          <p:nvPr/>
        </p:nvGrpSpPr>
        <p:grpSpPr>
          <a:xfrm>
            <a:off x="3720840" y="6608889"/>
            <a:ext cx="515643" cy="507773"/>
            <a:chOff x="7964906" y="2434073"/>
            <a:chExt cx="373627" cy="367925"/>
          </a:xfrm>
          <a:solidFill>
            <a:srgbClr val="1B4389"/>
          </a:solidFill>
        </p:grpSpPr>
        <p:sp>
          <p:nvSpPr>
            <p:cNvPr id="531" name="Google Shape;11566;p65">
              <a:extLst>
                <a:ext uri="{FF2B5EF4-FFF2-40B4-BE49-F238E27FC236}">
                  <a16:creationId xmlns:a16="http://schemas.microsoft.com/office/drawing/2014/main" id="{D3F1325D-F366-3626-29A3-0C3F17CB3611}"/>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32" name="Google Shape;11567;p65">
              <a:extLst>
                <a:ext uri="{FF2B5EF4-FFF2-40B4-BE49-F238E27FC236}">
                  <a16:creationId xmlns:a16="http://schemas.microsoft.com/office/drawing/2014/main" id="{665ED2D5-802F-18E1-5D08-3E83741653D3}"/>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33" name="Google Shape;11565;p65">
            <a:extLst>
              <a:ext uri="{FF2B5EF4-FFF2-40B4-BE49-F238E27FC236}">
                <a16:creationId xmlns:a16="http://schemas.microsoft.com/office/drawing/2014/main" id="{DC3E47A5-157E-3E8F-FE94-96EE0D947508}"/>
              </a:ext>
            </a:extLst>
          </p:cNvPr>
          <p:cNvGrpSpPr/>
          <p:nvPr/>
        </p:nvGrpSpPr>
        <p:grpSpPr>
          <a:xfrm>
            <a:off x="4271803" y="6615038"/>
            <a:ext cx="515643" cy="507773"/>
            <a:chOff x="7964906" y="2434073"/>
            <a:chExt cx="373627" cy="367925"/>
          </a:xfrm>
          <a:solidFill>
            <a:srgbClr val="1B4389"/>
          </a:solidFill>
        </p:grpSpPr>
        <p:sp>
          <p:nvSpPr>
            <p:cNvPr id="534" name="Google Shape;11566;p65">
              <a:extLst>
                <a:ext uri="{FF2B5EF4-FFF2-40B4-BE49-F238E27FC236}">
                  <a16:creationId xmlns:a16="http://schemas.microsoft.com/office/drawing/2014/main" id="{8BFA782C-2332-4D71-F4DE-38B6A8B02082}"/>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35" name="Google Shape;11567;p65">
              <a:extLst>
                <a:ext uri="{FF2B5EF4-FFF2-40B4-BE49-F238E27FC236}">
                  <a16:creationId xmlns:a16="http://schemas.microsoft.com/office/drawing/2014/main" id="{1E1CD6B7-37BE-55CE-C71E-33272E910F2F}"/>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36" name="Google Shape;11565;p65">
            <a:extLst>
              <a:ext uri="{FF2B5EF4-FFF2-40B4-BE49-F238E27FC236}">
                <a16:creationId xmlns:a16="http://schemas.microsoft.com/office/drawing/2014/main" id="{AD0ADD15-A383-5914-FE67-99CFB3D1A5D9}"/>
              </a:ext>
            </a:extLst>
          </p:cNvPr>
          <p:cNvGrpSpPr/>
          <p:nvPr/>
        </p:nvGrpSpPr>
        <p:grpSpPr>
          <a:xfrm>
            <a:off x="4799998" y="6615660"/>
            <a:ext cx="515643" cy="507773"/>
            <a:chOff x="7964906" y="2434073"/>
            <a:chExt cx="373627" cy="367925"/>
          </a:xfrm>
          <a:solidFill>
            <a:srgbClr val="1B4389"/>
          </a:solidFill>
        </p:grpSpPr>
        <p:sp>
          <p:nvSpPr>
            <p:cNvPr id="537" name="Google Shape;11566;p65">
              <a:extLst>
                <a:ext uri="{FF2B5EF4-FFF2-40B4-BE49-F238E27FC236}">
                  <a16:creationId xmlns:a16="http://schemas.microsoft.com/office/drawing/2014/main" id="{908CFEAB-86BE-D0D8-F24D-4FE519E12B63}"/>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38" name="Google Shape;11567;p65">
              <a:extLst>
                <a:ext uri="{FF2B5EF4-FFF2-40B4-BE49-F238E27FC236}">
                  <a16:creationId xmlns:a16="http://schemas.microsoft.com/office/drawing/2014/main" id="{42502FE6-A5F0-F765-7639-F9AE3670B459}"/>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39" name="Google Shape;11565;p65">
            <a:extLst>
              <a:ext uri="{FF2B5EF4-FFF2-40B4-BE49-F238E27FC236}">
                <a16:creationId xmlns:a16="http://schemas.microsoft.com/office/drawing/2014/main" id="{FBA6FE84-C0FD-DAF2-8705-199336C5980E}"/>
              </a:ext>
            </a:extLst>
          </p:cNvPr>
          <p:cNvGrpSpPr/>
          <p:nvPr/>
        </p:nvGrpSpPr>
        <p:grpSpPr>
          <a:xfrm>
            <a:off x="5328193" y="6622431"/>
            <a:ext cx="515643" cy="507773"/>
            <a:chOff x="7964906" y="2434073"/>
            <a:chExt cx="373627" cy="367925"/>
          </a:xfrm>
          <a:solidFill>
            <a:srgbClr val="1B4389"/>
          </a:solidFill>
        </p:grpSpPr>
        <p:sp>
          <p:nvSpPr>
            <p:cNvPr id="540" name="Google Shape;11566;p65">
              <a:extLst>
                <a:ext uri="{FF2B5EF4-FFF2-40B4-BE49-F238E27FC236}">
                  <a16:creationId xmlns:a16="http://schemas.microsoft.com/office/drawing/2014/main" id="{8567D423-6101-FEB4-4DA3-91D7149C7E1B}"/>
                </a:ext>
              </a:extLst>
            </p:cNvPr>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41" name="Google Shape;11567;p65">
              <a:extLst>
                <a:ext uri="{FF2B5EF4-FFF2-40B4-BE49-F238E27FC236}">
                  <a16:creationId xmlns:a16="http://schemas.microsoft.com/office/drawing/2014/main" id="{5504F2A7-5B78-3B8C-B338-1C4C0DEAC011}"/>
                </a:ext>
              </a:extLst>
            </p:cNvPr>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grpSp>
      <p:grpSp>
        <p:nvGrpSpPr>
          <p:cNvPr id="566" name="Google Shape;11355;p65">
            <a:extLst>
              <a:ext uri="{FF2B5EF4-FFF2-40B4-BE49-F238E27FC236}">
                <a16:creationId xmlns:a16="http://schemas.microsoft.com/office/drawing/2014/main" id="{A5009978-BBA5-4353-2A00-EF34E82D272A}"/>
              </a:ext>
            </a:extLst>
          </p:cNvPr>
          <p:cNvGrpSpPr/>
          <p:nvPr/>
        </p:nvGrpSpPr>
        <p:grpSpPr>
          <a:xfrm>
            <a:off x="956497" y="156461"/>
            <a:ext cx="667484" cy="841828"/>
            <a:chOff x="8010427" y="3348503"/>
            <a:chExt cx="278795" cy="351615"/>
          </a:xfrm>
          <a:solidFill>
            <a:srgbClr val="D69D56"/>
          </a:solidFill>
        </p:grpSpPr>
        <p:sp>
          <p:nvSpPr>
            <p:cNvPr id="567" name="Google Shape;11356;p65">
              <a:extLst>
                <a:ext uri="{FF2B5EF4-FFF2-40B4-BE49-F238E27FC236}">
                  <a16:creationId xmlns:a16="http://schemas.microsoft.com/office/drawing/2014/main" id="{A667D0DF-F753-6876-62E5-382D7B28E0DE}"/>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68" name="Google Shape;11357;p65">
              <a:extLst>
                <a:ext uri="{FF2B5EF4-FFF2-40B4-BE49-F238E27FC236}">
                  <a16:creationId xmlns:a16="http://schemas.microsoft.com/office/drawing/2014/main" id="{091D2B4E-5486-8341-F06C-42D69010075C}"/>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69" name="Google Shape;11358;p65">
              <a:extLst>
                <a:ext uri="{FF2B5EF4-FFF2-40B4-BE49-F238E27FC236}">
                  <a16:creationId xmlns:a16="http://schemas.microsoft.com/office/drawing/2014/main" id="{DD3CDE9B-A129-E766-D876-7D5A2F2ABF4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sp>
          <p:nvSpPr>
            <p:cNvPr id="570" name="Google Shape;11359;p65">
              <a:extLst>
                <a:ext uri="{FF2B5EF4-FFF2-40B4-BE49-F238E27FC236}">
                  <a16:creationId xmlns:a16="http://schemas.microsoft.com/office/drawing/2014/main" id="{14F6DAC8-F162-4A1E-50CF-11453979A35D}"/>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grpSp>
      <p:sp>
        <p:nvSpPr>
          <p:cNvPr id="571" name="Google Shape;509;p37">
            <a:extLst>
              <a:ext uri="{FF2B5EF4-FFF2-40B4-BE49-F238E27FC236}">
                <a16:creationId xmlns:a16="http://schemas.microsoft.com/office/drawing/2014/main" id="{818E3640-EB76-5AA5-ABB0-F0A232B7D4C1}"/>
              </a:ext>
            </a:extLst>
          </p:cNvPr>
          <p:cNvSpPr txBox="1">
            <a:spLocks/>
          </p:cNvSpPr>
          <p:nvPr/>
        </p:nvSpPr>
        <p:spPr>
          <a:xfrm>
            <a:off x="1646963" y="272549"/>
            <a:ext cx="2753587"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grpSp>
        <p:nvGrpSpPr>
          <p:cNvPr id="572" name="Google Shape;498;p36">
            <a:extLst>
              <a:ext uri="{FF2B5EF4-FFF2-40B4-BE49-F238E27FC236}">
                <a16:creationId xmlns:a16="http://schemas.microsoft.com/office/drawing/2014/main" id="{5EB65EFB-B7EA-130A-03B2-38F6F67FE49E}"/>
              </a:ext>
            </a:extLst>
          </p:cNvPr>
          <p:cNvGrpSpPr/>
          <p:nvPr/>
        </p:nvGrpSpPr>
        <p:grpSpPr>
          <a:xfrm>
            <a:off x="2981589" y="4280977"/>
            <a:ext cx="645448" cy="79338"/>
            <a:chOff x="774912" y="910870"/>
            <a:chExt cx="959450" cy="99600"/>
          </a:xfrm>
        </p:grpSpPr>
        <p:sp>
          <p:nvSpPr>
            <p:cNvPr id="573" name="Google Shape;499;p36">
              <a:extLst>
                <a:ext uri="{FF2B5EF4-FFF2-40B4-BE49-F238E27FC236}">
                  <a16:creationId xmlns:a16="http://schemas.microsoft.com/office/drawing/2014/main" id="{C1597C9F-6C7A-08CB-7DC0-A9A3E31E6177}"/>
                </a:ext>
              </a:extLst>
            </p:cNvPr>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4" name="Google Shape;500;p36">
              <a:extLst>
                <a:ext uri="{FF2B5EF4-FFF2-40B4-BE49-F238E27FC236}">
                  <a16:creationId xmlns:a16="http://schemas.microsoft.com/office/drawing/2014/main" id="{5D3368C8-2E5B-6FE0-B4D7-0DE07E4B60A5}"/>
                </a:ext>
              </a:extLst>
            </p:cNvPr>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5" name="Google Shape;501;p36">
              <a:extLst>
                <a:ext uri="{FF2B5EF4-FFF2-40B4-BE49-F238E27FC236}">
                  <a16:creationId xmlns:a16="http://schemas.microsoft.com/office/drawing/2014/main" id="{8465ED86-891D-B35F-0778-84E7A343A97E}"/>
                </a:ext>
              </a:extLst>
            </p:cNvPr>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6" name="Google Shape;502;p36">
              <a:extLst>
                <a:ext uri="{FF2B5EF4-FFF2-40B4-BE49-F238E27FC236}">
                  <a16:creationId xmlns:a16="http://schemas.microsoft.com/office/drawing/2014/main" id="{0B041924-58FC-14A1-0928-B0EDFA5DCFDC}"/>
                </a:ext>
              </a:extLst>
            </p:cNvPr>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7" name="Google Shape;503;p36">
              <a:extLst>
                <a:ext uri="{FF2B5EF4-FFF2-40B4-BE49-F238E27FC236}">
                  <a16:creationId xmlns:a16="http://schemas.microsoft.com/office/drawing/2014/main" id="{A44A6CDC-1464-5FAF-DB88-DE2A991ADC84}"/>
                </a:ext>
              </a:extLst>
            </p:cNvPr>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8" name="Google Shape;504;p36">
              <a:extLst>
                <a:ext uri="{FF2B5EF4-FFF2-40B4-BE49-F238E27FC236}">
                  <a16:creationId xmlns:a16="http://schemas.microsoft.com/office/drawing/2014/main" id="{0B727928-920B-8D71-8E88-724311C14040}"/>
                </a:ext>
              </a:extLst>
            </p:cNvPr>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79" name="Google Shape;498;p36">
            <a:extLst>
              <a:ext uri="{FF2B5EF4-FFF2-40B4-BE49-F238E27FC236}">
                <a16:creationId xmlns:a16="http://schemas.microsoft.com/office/drawing/2014/main" id="{75185044-3CD2-1218-4BF8-D64F013031BB}"/>
              </a:ext>
            </a:extLst>
          </p:cNvPr>
          <p:cNvGrpSpPr/>
          <p:nvPr/>
        </p:nvGrpSpPr>
        <p:grpSpPr>
          <a:xfrm>
            <a:off x="5825978" y="4280977"/>
            <a:ext cx="645448" cy="79338"/>
            <a:chOff x="774912" y="910870"/>
            <a:chExt cx="959450" cy="99600"/>
          </a:xfrm>
        </p:grpSpPr>
        <p:sp>
          <p:nvSpPr>
            <p:cNvPr id="580" name="Google Shape;499;p36">
              <a:extLst>
                <a:ext uri="{FF2B5EF4-FFF2-40B4-BE49-F238E27FC236}">
                  <a16:creationId xmlns:a16="http://schemas.microsoft.com/office/drawing/2014/main" id="{D1B2802C-F893-48DF-D703-46DEFCCDB936}"/>
                </a:ext>
              </a:extLst>
            </p:cNvPr>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1" name="Google Shape;500;p36">
              <a:extLst>
                <a:ext uri="{FF2B5EF4-FFF2-40B4-BE49-F238E27FC236}">
                  <a16:creationId xmlns:a16="http://schemas.microsoft.com/office/drawing/2014/main" id="{A6E29BC6-DBAD-CD08-D9B1-F9688F5F9150}"/>
                </a:ext>
              </a:extLst>
            </p:cNvPr>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2" name="Google Shape;501;p36">
              <a:extLst>
                <a:ext uri="{FF2B5EF4-FFF2-40B4-BE49-F238E27FC236}">
                  <a16:creationId xmlns:a16="http://schemas.microsoft.com/office/drawing/2014/main" id="{3F000519-CDF3-AAF4-9699-72CD50D1A84D}"/>
                </a:ext>
              </a:extLst>
            </p:cNvPr>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3" name="Google Shape;502;p36">
              <a:extLst>
                <a:ext uri="{FF2B5EF4-FFF2-40B4-BE49-F238E27FC236}">
                  <a16:creationId xmlns:a16="http://schemas.microsoft.com/office/drawing/2014/main" id="{2C7E1DA2-F927-64B4-168A-ED3A4E88980A}"/>
                </a:ext>
              </a:extLst>
            </p:cNvPr>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4" name="Google Shape;503;p36">
              <a:extLst>
                <a:ext uri="{FF2B5EF4-FFF2-40B4-BE49-F238E27FC236}">
                  <a16:creationId xmlns:a16="http://schemas.microsoft.com/office/drawing/2014/main" id="{8E2C3AB5-BE02-16CD-BA37-AD3FC2D1A3D6}"/>
                </a:ext>
              </a:extLst>
            </p:cNvPr>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5" name="Google Shape;504;p36">
              <a:extLst>
                <a:ext uri="{FF2B5EF4-FFF2-40B4-BE49-F238E27FC236}">
                  <a16:creationId xmlns:a16="http://schemas.microsoft.com/office/drawing/2014/main" id="{DFD40E2D-6B44-A61D-BCF7-B04AFBDA5DA2}"/>
                </a:ext>
              </a:extLst>
            </p:cNvPr>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86" name="Google Shape;498;p36">
            <a:extLst>
              <a:ext uri="{FF2B5EF4-FFF2-40B4-BE49-F238E27FC236}">
                <a16:creationId xmlns:a16="http://schemas.microsoft.com/office/drawing/2014/main" id="{618B12FD-15D5-B7E9-BD53-3B53A1954787}"/>
              </a:ext>
            </a:extLst>
          </p:cNvPr>
          <p:cNvGrpSpPr/>
          <p:nvPr/>
        </p:nvGrpSpPr>
        <p:grpSpPr>
          <a:xfrm>
            <a:off x="8611833" y="4280977"/>
            <a:ext cx="645448" cy="79338"/>
            <a:chOff x="774912" y="910870"/>
            <a:chExt cx="959450" cy="99600"/>
          </a:xfrm>
        </p:grpSpPr>
        <p:sp>
          <p:nvSpPr>
            <p:cNvPr id="587" name="Google Shape;499;p36">
              <a:extLst>
                <a:ext uri="{FF2B5EF4-FFF2-40B4-BE49-F238E27FC236}">
                  <a16:creationId xmlns:a16="http://schemas.microsoft.com/office/drawing/2014/main" id="{B72986C6-91CF-A6D3-BC04-5CB20F1EF255}"/>
                </a:ext>
              </a:extLst>
            </p:cNvPr>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8" name="Google Shape;500;p36">
              <a:extLst>
                <a:ext uri="{FF2B5EF4-FFF2-40B4-BE49-F238E27FC236}">
                  <a16:creationId xmlns:a16="http://schemas.microsoft.com/office/drawing/2014/main" id="{517D9720-1A4F-0E8B-6016-4FBBAD108EA1}"/>
                </a:ext>
              </a:extLst>
            </p:cNvPr>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9" name="Google Shape;501;p36">
              <a:extLst>
                <a:ext uri="{FF2B5EF4-FFF2-40B4-BE49-F238E27FC236}">
                  <a16:creationId xmlns:a16="http://schemas.microsoft.com/office/drawing/2014/main" id="{BFC44F05-7B99-94BD-804D-AB0790D84059}"/>
                </a:ext>
              </a:extLst>
            </p:cNvPr>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0" name="Google Shape;502;p36">
              <a:extLst>
                <a:ext uri="{FF2B5EF4-FFF2-40B4-BE49-F238E27FC236}">
                  <a16:creationId xmlns:a16="http://schemas.microsoft.com/office/drawing/2014/main" id="{96D2EBA6-53F7-3E13-B352-F2263A89CD17}"/>
                </a:ext>
              </a:extLst>
            </p:cNvPr>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1" name="Google Shape;503;p36">
              <a:extLst>
                <a:ext uri="{FF2B5EF4-FFF2-40B4-BE49-F238E27FC236}">
                  <a16:creationId xmlns:a16="http://schemas.microsoft.com/office/drawing/2014/main" id="{9E117C53-4E4C-9A26-3757-2BC156595550}"/>
                </a:ext>
              </a:extLst>
            </p:cNvPr>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2" name="Google Shape;504;p36">
              <a:extLst>
                <a:ext uri="{FF2B5EF4-FFF2-40B4-BE49-F238E27FC236}">
                  <a16:creationId xmlns:a16="http://schemas.microsoft.com/office/drawing/2014/main" id="{7503EA21-11D4-DF2E-883D-75206C27C30D}"/>
                </a:ext>
              </a:extLst>
            </p:cNvPr>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594" name="Graphic 593" descr="Petri Dish outline">
            <a:extLst>
              <a:ext uri="{FF2B5EF4-FFF2-40B4-BE49-F238E27FC236}">
                <a16:creationId xmlns:a16="http://schemas.microsoft.com/office/drawing/2014/main" id="{3FE55C68-85CF-40D5-92DD-43800E3CAC8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10769" y="3796250"/>
            <a:ext cx="1821728" cy="1821728"/>
          </a:xfrm>
          <a:prstGeom prst="rect">
            <a:avLst/>
          </a:prstGeom>
        </p:spPr>
      </p:pic>
      <p:grpSp>
        <p:nvGrpSpPr>
          <p:cNvPr id="595" name="Google Shape;11675;p66">
            <a:extLst>
              <a:ext uri="{FF2B5EF4-FFF2-40B4-BE49-F238E27FC236}">
                <a16:creationId xmlns:a16="http://schemas.microsoft.com/office/drawing/2014/main" id="{1828C445-4E34-143B-6B47-5B79D32D74B7}"/>
              </a:ext>
            </a:extLst>
          </p:cNvPr>
          <p:cNvGrpSpPr/>
          <p:nvPr/>
        </p:nvGrpSpPr>
        <p:grpSpPr>
          <a:xfrm>
            <a:off x="9705020" y="3785418"/>
            <a:ext cx="1302852" cy="1805399"/>
            <a:chOff x="5377363" y="1516169"/>
            <a:chExt cx="257357" cy="356627"/>
          </a:xfrm>
          <a:solidFill>
            <a:srgbClr val="1B4389"/>
          </a:solidFill>
        </p:grpSpPr>
        <p:sp>
          <p:nvSpPr>
            <p:cNvPr id="596" name="Google Shape;11676;p66">
              <a:extLst>
                <a:ext uri="{FF2B5EF4-FFF2-40B4-BE49-F238E27FC236}">
                  <a16:creationId xmlns:a16="http://schemas.microsoft.com/office/drawing/2014/main" id="{D6CAE512-AAD5-B404-16BD-E7B0F5072337}"/>
                </a:ext>
              </a:extLst>
            </p:cNvPr>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1677;p66">
              <a:extLst>
                <a:ext uri="{FF2B5EF4-FFF2-40B4-BE49-F238E27FC236}">
                  <a16:creationId xmlns:a16="http://schemas.microsoft.com/office/drawing/2014/main" id="{F4056BAA-F252-AE68-78BD-81D81F945E38}"/>
                </a:ext>
              </a:extLst>
            </p:cNvPr>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1678;p66">
              <a:extLst>
                <a:ext uri="{FF2B5EF4-FFF2-40B4-BE49-F238E27FC236}">
                  <a16:creationId xmlns:a16="http://schemas.microsoft.com/office/drawing/2014/main" id="{FF361A1E-CAC7-4CF7-F73B-D9FFB9B58A97}"/>
                </a:ext>
              </a:extLst>
            </p:cNvPr>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679;p66">
              <a:extLst>
                <a:ext uri="{FF2B5EF4-FFF2-40B4-BE49-F238E27FC236}">
                  <a16:creationId xmlns:a16="http://schemas.microsoft.com/office/drawing/2014/main" id="{C4AAD3D4-0057-EF90-6C6F-58DB95576697}"/>
                </a:ext>
              </a:extLst>
            </p:cNvPr>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680;p66">
              <a:extLst>
                <a:ext uri="{FF2B5EF4-FFF2-40B4-BE49-F238E27FC236}">
                  <a16:creationId xmlns:a16="http://schemas.microsoft.com/office/drawing/2014/main" id="{333DEF77-4628-9533-2FE3-8D58090E2C4C}"/>
                </a:ext>
              </a:extLst>
            </p:cNvPr>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681;p66">
              <a:extLst>
                <a:ext uri="{FF2B5EF4-FFF2-40B4-BE49-F238E27FC236}">
                  <a16:creationId xmlns:a16="http://schemas.microsoft.com/office/drawing/2014/main" id="{0788F8ED-7E58-A2E5-6622-24F6F4A3A9D0}"/>
                </a:ext>
              </a:extLst>
            </p:cNvPr>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682;p66">
              <a:extLst>
                <a:ext uri="{FF2B5EF4-FFF2-40B4-BE49-F238E27FC236}">
                  <a16:creationId xmlns:a16="http://schemas.microsoft.com/office/drawing/2014/main" id="{AE74F2FD-C64D-8B4F-0F9A-94232A4815CA}"/>
                </a:ext>
              </a:extLst>
            </p:cNvPr>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683;p66">
              <a:extLst>
                <a:ext uri="{FF2B5EF4-FFF2-40B4-BE49-F238E27FC236}">
                  <a16:creationId xmlns:a16="http://schemas.microsoft.com/office/drawing/2014/main" id="{5DF9D26E-4FD9-09B3-1C46-44EF61A7D901}"/>
                </a:ext>
              </a:extLst>
            </p:cNvPr>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684;p66">
              <a:extLst>
                <a:ext uri="{FF2B5EF4-FFF2-40B4-BE49-F238E27FC236}">
                  <a16:creationId xmlns:a16="http://schemas.microsoft.com/office/drawing/2014/main" id="{7E49E0AA-F94B-30DA-987A-6EAD9B5A6FBD}"/>
                </a:ext>
              </a:extLst>
            </p:cNvPr>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685;p66">
              <a:extLst>
                <a:ext uri="{FF2B5EF4-FFF2-40B4-BE49-F238E27FC236}">
                  <a16:creationId xmlns:a16="http://schemas.microsoft.com/office/drawing/2014/main" id="{A7035129-0821-4991-743A-16C84BA2D2D3}"/>
                </a:ext>
              </a:extLst>
            </p:cNvPr>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686;p66">
              <a:extLst>
                <a:ext uri="{FF2B5EF4-FFF2-40B4-BE49-F238E27FC236}">
                  <a16:creationId xmlns:a16="http://schemas.microsoft.com/office/drawing/2014/main" id="{CD60C872-2B6B-A889-E2AC-58AAA9917647}"/>
                </a:ext>
              </a:extLst>
            </p:cNvPr>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687;p66">
              <a:extLst>
                <a:ext uri="{FF2B5EF4-FFF2-40B4-BE49-F238E27FC236}">
                  <a16:creationId xmlns:a16="http://schemas.microsoft.com/office/drawing/2014/main" id="{33C8D9A6-C01D-E7DE-4B91-3835A2164BB9}"/>
                </a:ext>
              </a:extLst>
            </p:cNvPr>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688;p66">
              <a:extLst>
                <a:ext uri="{FF2B5EF4-FFF2-40B4-BE49-F238E27FC236}">
                  <a16:creationId xmlns:a16="http://schemas.microsoft.com/office/drawing/2014/main" id="{46CAE136-DD30-EA2C-47F5-B48F70BEC97C}"/>
                </a:ext>
              </a:extLst>
            </p:cNvPr>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689;p66">
              <a:extLst>
                <a:ext uri="{FF2B5EF4-FFF2-40B4-BE49-F238E27FC236}">
                  <a16:creationId xmlns:a16="http://schemas.microsoft.com/office/drawing/2014/main" id="{1B8E5DDF-3BAC-64F3-6F8A-B615EF611D1E}"/>
                </a:ext>
              </a:extLst>
            </p:cNvPr>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690;p66">
              <a:extLst>
                <a:ext uri="{FF2B5EF4-FFF2-40B4-BE49-F238E27FC236}">
                  <a16:creationId xmlns:a16="http://schemas.microsoft.com/office/drawing/2014/main" id="{688B9C1B-9B3C-A24F-E955-238978E80824}"/>
                </a:ext>
              </a:extLst>
            </p:cNvPr>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691;p66">
              <a:extLst>
                <a:ext uri="{FF2B5EF4-FFF2-40B4-BE49-F238E27FC236}">
                  <a16:creationId xmlns:a16="http://schemas.microsoft.com/office/drawing/2014/main" id="{23A0D364-8696-9EB7-DB8E-FC189D69EB2B}"/>
                </a:ext>
              </a:extLst>
            </p:cNvPr>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692;p66">
              <a:extLst>
                <a:ext uri="{FF2B5EF4-FFF2-40B4-BE49-F238E27FC236}">
                  <a16:creationId xmlns:a16="http://schemas.microsoft.com/office/drawing/2014/main" id="{72E59F89-2AE2-991B-8AE7-6CCA5EB18024}"/>
                </a:ext>
              </a:extLst>
            </p:cNvPr>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284;p33">
            <a:extLst>
              <a:ext uri="{FF2B5EF4-FFF2-40B4-BE49-F238E27FC236}">
                <a16:creationId xmlns:a16="http://schemas.microsoft.com/office/drawing/2014/main" id="{4EAD03B8-F4BF-64EB-ADF7-77BB691E965F}"/>
              </a:ext>
            </a:extLst>
          </p:cNvPr>
          <p:cNvSpPr txBox="1">
            <a:spLocks/>
          </p:cNvSpPr>
          <p:nvPr/>
        </p:nvSpPr>
        <p:spPr>
          <a:xfrm>
            <a:off x="6188027" y="6664921"/>
            <a:ext cx="6003973" cy="209579"/>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200" kern="0" dirty="0">
                <a:solidFill>
                  <a:srgbClr val="212121"/>
                </a:solidFill>
                <a:latin typeface="Raleway" pitchFamily="2" charset="0"/>
              </a:rPr>
              <a:t>Smith, ML. Contaminated Stethoscopes Revisited. Arch Int Med. 156 (1996) 82-84.</a:t>
            </a:r>
            <a:endParaRPr lang="en-US" sz="1200" kern="0" dirty="0">
              <a:latin typeface="Raleway" pitchFamily="2" charset="0"/>
            </a:endParaRPr>
          </a:p>
        </p:txBody>
      </p:sp>
      <p:sp>
        <p:nvSpPr>
          <p:cNvPr id="43" name="TextBox 42">
            <a:extLst>
              <a:ext uri="{FF2B5EF4-FFF2-40B4-BE49-F238E27FC236}">
                <a16:creationId xmlns:a16="http://schemas.microsoft.com/office/drawing/2014/main" id="{D7E08838-362B-6165-F807-42F67743FFEF}"/>
              </a:ext>
            </a:extLst>
          </p:cNvPr>
          <p:cNvSpPr txBox="1"/>
          <p:nvPr/>
        </p:nvSpPr>
        <p:spPr>
          <a:xfrm>
            <a:off x="11704320" y="0"/>
            <a:ext cx="487681"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17</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6"/>
          <p:cNvSpPr txBox="1">
            <a:spLocks noGrp="1"/>
          </p:cNvSpPr>
          <p:nvPr>
            <p:ph type="title"/>
          </p:nvPr>
        </p:nvSpPr>
        <p:spPr>
          <a:xfrm>
            <a:off x="2990633" y="902792"/>
            <a:ext cx="10552400" cy="763600"/>
          </a:xfrm>
          <a:prstGeom prst="rect">
            <a:avLst/>
          </a:prstGeom>
        </p:spPr>
        <p:txBody>
          <a:bodyPr spcFirstLastPara="1" wrap="square" lIns="121900" tIns="121900" rIns="121900" bIns="121900" anchor="t" anchorCtr="0">
            <a:noAutofit/>
          </a:bodyPr>
          <a:lstStyle/>
          <a:p>
            <a:r>
              <a:rPr lang="en-US" dirty="0">
                <a:solidFill>
                  <a:srgbClr val="1B4389"/>
                </a:solidFill>
              </a:rPr>
              <a:t>Contaminated Stethoscopes Revisited</a:t>
            </a:r>
            <a:endParaRPr dirty="0">
              <a:solidFill>
                <a:srgbClr val="1B4389"/>
              </a:solidFill>
            </a:endParaRPr>
          </a:p>
        </p:txBody>
      </p:sp>
      <p:grpSp>
        <p:nvGrpSpPr>
          <p:cNvPr id="498" name="Google Shape;498;p36"/>
          <p:cNvGrpSpPr/>
          <p:nvPr/>
        </p:nvGrpSpPr>
        <p:grpSpPr>
          <a:xfrm>
            <a:off x="958163" y="1214493"/>
            <a:ext cx="1279267" cy="132800"/>
            <a:chOff x="774912" y="910870"/>
            <a:chExt cx="959450" cy="99600"/>
          </a:xfrm>
        </p:grpSpPr>
        <p:sp>
          <p:nvSpPr>
            <p:cNvPr id="499" name="Google Shape;499;p36"/>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0" name="Google Shape;500;p36"/>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36"/>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36"/>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3" name="Google Shape;503;p36"/>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4" name="Google Shape;504;p36"/>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66" name="Google Shape;11355;p65">
            <a:extLst>
              <a:ext uri="{FF2B5EF4-FFF2-40B4-BE49-F238E27FC236}">
                <a16:creationId xmlns:a16="http://schemas.microsoft.com/office/drawing/2014/main" id="{A5009978-BBA5-4353-2A00-EF34E82D272A}"/>
              </a:ext>
            </a:extLst>
          </p:cNvPr>
          <p:cNvGrpSpPr/>
          <p:nvPr/>
        </p:nvGrpSpPr>
        <p:grpSpPr>
          <a:xfrm>
            <a:off x="956497" y="156461"/>
            <a:ext cx="667484" cy="841828"/>
            <a:chOff x="8010427" y="3348503"/>
            <a:chExt cx="278795" cy="351615"/>
          </a:xfrm>
          <a:solidFill>
            <a:srgbClr val="D69D56"/>
          </a:solidFill>
        </p:grpSpPr>
        <p:sp>
          <p:nvSpPr>
            <p:cNvPr id="567" name="Google Shape;11356;p65">
              <a:extLst>
                <a:ext uri="{FF2B5EF4-FFF2-40B4-BE49-F238E27FC236}">
                  <a16:creationId xmlns:a16="http://schemas.microsoft.com/office/drawing/2014/main" id="{A667D0DF-F753-6876-62E5-382D7B28E0DE}"/>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68" name="Google Shape;11357;p65">
              <a:extLst>
                <a:ext uri="{FF2B5EF4-FFF2-40B4-BE49-F238E27FC236}">
                  <a16:creationId xmlns:a16="http://schemas.microsoft.com/office/drawing/2014/main" id="{091D2B4E-5486-8341-F06C-42D69010075C}"/>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569" name="Google Shape;11358;p65">
              <a:extLst>
                <a:ext uri="{FF2B5EF4-FFF2-40B4-BE49-F238E27FC236}">
                  <a16:creationId xmlns:a16="http://schemas.microsoft.com/office/drawing/2014/main" id="{DD3CDE9B-A129-E766-D876-7D5A2F2ABF4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sp>
          <p:nvSpPr>
            <p:cNvPr id="570" name="Google Shape;11359;p65">
              <a:extLst>
                <a:ext uri="{FF2B5EF4-FFF2-40B4-BE49-F238E27FC236}">
                  <a16:creationId xmlns:a16="http://schemas.microsoft.com/office/drawing/2014/main" id="{14F6DAC8-F162-4A1E-50CF-11453979A35D}"/>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grpSp>
      <p:sp>
        <p:nvSpPr>
          <p:cNvPr id="571" name="Google Shape;509;p37">
            <a:extLst>
              <a:ext uri="{FF2B5EF4-FFF2-40B4-BE49-F238E27FC236}">
                <a16:creationId xmlns:a16="http://schemas.microsoft.com/office/drawing/2014/main" id="{818E3640-EB76-5AA5-ABB0-F0A232B7D4C1}"/>
              </a:ext>
            </a:extLst>
          </p:cNvPr>
          <p:cNvSpPr txBox="1">
            <a:spLocks/>
          </p:cNvSpPr>
          <p:nvPr/>
        </p:nvSpPr>
        <p:spPr>
          <a:xfrm>
            <a:off x="1646963" y="272549"/>
            <a:ext cx="2753587"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graphicFrame>
        <p:nvGraphicFramePr>
          <p:cNvPr id="44" name="Table 21">
            <a:extLst>
              <a:ext uri="{FF2B5EF4-FFF2-40B4-BE49-F238E27FC236}">
                <a16:creationId xmlns:a16="http://schemas.microsoft.com/office/drawing/2014/main" id="{FA81D60E-D1AE-B710-A7BF-096A76612F0D}"/>
              </a:ext>
            </a:extLst>
          </p:cNvPr>
          <p:cNvGraphicFramePr>
            <a:graphicFrameLocks/>
          </p:cNvGraphicFramePr>
          <p:nvPr>
            <p:extLst>
              <p:ext uri="{D42A27DB-BD31-4B8C-83A1-F6EECF244321}">
                <p14:modId xmlns:p14="http://schemas.microsoft.com/office/powerpoint/2010/main" val="4239962276"/>
              </p:ext>
            </p:extLst>
          </p:nvPr>
        </p:nvGraphicFramePr>
        <p:xfrm>
          <a:off x="956497" y="1935595"/>
          <a:ext cx="5322593" cy="4401876"/>
        </p:xfrm>
        <a:graphic>
          <a:graphicData uri="http://schemas.openxmlformats.org/drawingml/2006/table">
            <a:tbl>
              <a:tblPr firstRow="1" bandRow="1">
                <a:tableStyleId>{5C22544A-7EE6-4342-B048-85BDC9FD1C3A}</a:tableStyleId>
              </a:tblPr>
              <a:tblGrid>
                <a:gridCol w="2892019">
                  <a:extLst>
                    <a:ext uri="{9D8B030D-6E8A-4147-A177-3AD203B41FA5}">
                      <a16:colId xmlns:a16="http://schemas.microsoft.com/office/drawing/2014/main" val="2013510100"/>
                    </a:ext>
                  </a:extLst>
                </a:gridCol>
                <a:gridCol w="2430574">
                  <a:extLst>
                    <a:ext uri="{9D8B030D-6E8A-4147-A177-3AD203B41FA5}">
                      <a16:colId xmlns:a16="http://schemas.microsoft.com/office/drawing/2014/main" val="1067947188"/>
                    </a:ext>
                  </a:extLst>
                </a:gridCol>
              </a:tblGrid>
              <a:tr h="366823">
                <a:tc>
                  <a:txBody>
                    <a:bodyPr/>
                    <a:lstStyle/>
                    <a:p>
                      <a:r>
                        <a:rPr lang="en-US" sz="1600" dirty="0"/>
                        <a:t>Staph Species</a:t>
                      </a:r>
                    </a:p>
                  </a:txBody>
                  <a:tcPr/>
                </a:tc>
                <a:tc>
                  <a:txBody>
                    <a:bodyPr/>
                    <a:lstStyle/>
                    <a:p>
                      <a:r>
                        <a:rPr lang="en-US" sz="1600" dirty="0"/>
                        <a:t>N=219  (83%)</a:t>
                      </a:r>
                    </a:p>
                  </a:txBody>
                  <a:tcPr/>
                </a:tc>
                <a:extLst>
                  <a:ext uri="{0D108BD9-81ED-4DB2-BD59-A6C34878D82A}">
                    <a16:rowId xmlns:a16="http://schemas.microsoft.com/office/drawing/2014/main" val="2221251784"/>
                  </a:ext>
                </a:extLst>
              </a:tr>
              <a:tr h="366823">
                <a:tc>
                  <a:txBody>
                    <a:bodyPr/>
                    <a:lstStyle/>
                    <a:p>
                      <a:r>
                        <a:rPr lang="en-US" sz="1600" dirty="0"/>
                        <a:t>Epidermidis</a:t>
                      </a:r>
                    </a:p>
                  </a:txBody>
                  <a:tcPr/>
                </a:tc>
                <a:tc>
                  <a:txBody>
                    <a:bodyPr/>
                    <a:lstStyle/>
                    <a:p>
                      <a:r>
                        <a:rPr lang="en-US" sz="1600" dirty="0"/>
                        <a:t>95 (36)</a:t>
                      </a:r>
                    </a:p>
                  </a:txBody>
                  <a:tcPr/>
                </a:tc>
                <a:extLst>
                  <a:ext uri="{0D108BD9-81ED-4DB2-BD59-A6C34878D82A}">
                    <a16:rowId xmlns:a16="http://schemas.microsoft.com/office/drawing/2014/main" val="1639752426"/>
                  </a:ext>
                </a:extLst>
              </a:tr>
              <a:tr h="366823">
                <a:tc>
                  <a:txBody>
                    <a:bodyPr/>
                    <a:lstStyle/>
                    <a:p>
                      <a:r>
                        <a:rPr lang="en-US" sz="1600" dirty="0" err="1"/>
                        <a:t>Haemolyticus</a:t>
                      </a:r>
                      <a:endParaRPr lang="en-US" sz="1600" dirty="0"/>
                    </a:p>
                  </a:txBody>
                  <a:tcPr/>
                </a:tc>
                <a:tc>
                  <a:txBody>
                    <a:bodyPr/>
                    <a:lstStyle/>
                    <a:p>
                      <a:r>
                        <a:rPr lang="en-US" sz="1600" dirty="0"/>
                        <a:t>37 (14)</a:t>
                      </a:r>
                    </a:p>
                  </a:txBody>
                  <a:tcPr/>
                </a:tc>
                <a:extLst>
                  <a:ext uri="{0D108BD9-81ED-4DB2-BD59-A6C34878D82A}">
                    <a16:rowId xmlns:a16="http://schemas.microsoft.com/office/drawing/2014/main" val="552180333"/>
                  </a:ext>
                </a:extLst>
              </a:tr>
              <a:tr h="366823">
                <a:tc>
                  <a:txBody>
                    <a:bodyPr/>
                    <a:lstStyle/>
                    <a:p>
                      <a:r>
                        <a:rPr lang="en-US" sz="1600" dirty="0"/>
                        <a:t>Aureus</a:t>
                      </a:r>
                    </a:p>
                  </a:txBody>
                  <a:tcPr/>
                </a:tc>
                <a:tc>
                  <a:txBody>
                    <a:bodyPr/>
                    <a:lstStyle/>
                    <a:p>
                      <a:r>
                        <a:rPr lang="en-US" sz="1600" dirty="0"/>
                        <a:t>24 (9)</a:t>
                      </a:r>
                    </a:p>
                  </a:txBody>
                  <a:tcPr/>
                </a:tc>
                <a:extLst>
                  <a:ext uri="{0D108BD9-81ED-4DB2-BD59-A6C34878D82A}">
                    <a16:rowId xmlns:a16="http://schemas.microsoft.com/office/drawing/2014/main" val="2078564292"/>
                  </a:ext>
                </a:extLst>
              </a:tr>
              <a:tr h="366823">
                <a:tc>
                  <a:txBody>
                    <a:bodyPr/>
                    <a:lstStyle/>
                    <a:p>
                      <a:r>
                        <a:rPr lang="en-US" sz="1600" dirty="0"/>
                        <a:t>Hominis</a:t>
                      </a:r>
                    </a:p>
                  </a:txBody>
                  <a:tcPr/>
                </a:tc>
                <a:tc>
                  <a:txBody>
                    <a:bodyPr/>
                    <a:lstStyle/>
                    <a:p>
                      <a:r>
                        <a:rPr lang="en-US" sz="1600" dirty="0"/>
                        <a:t>17 (6)</a:t>
                      </a:r>
                    </a:p>
                  </a:txBody>
                  <a:tcPr/>
                </a:tc>
                <a:extLst>
                  <a:ext uri="{0D108BD9-81ED-4DB2-BD59-A6C34878D82A}">
                    <a16:rowId xmlns:a16="http://schemas.microsoft.com/office/drawing/2014/main" val="1578532350"/>
                  </a:ext>
                </a:extLst>
              </a:tr>
              <a:tr h="366823">
                <a:tc>
                  <a:txBody>
                    <a:bodyPr/>
                    <a:lstStyle/>
                    <a:p>
                      <a:r>
                        <a:rPr lang="en-US" sz="1600" dirty="0" err="1"/>
                        <a:t>Cohnii</a:t>
                      </a:r>
                      <a:endParaRPr lang="en-US" sz="1600" dirty="0"/>
                    </a:p>
                  </a:txBody>
                  <a:tcPr/>
                </a:tc>
                <a:tc>
                  <a:txBody>
                    <a:bodyPr/>
                    <a:lstStyle/>
                    <a:p>
                      <a:r>
                        <a:rPr lang="en-US" sz="1600" dirty="0"/>
                        <a:t>16 (6)</a:t>
                      </a:r>
                    </a:p>
                  </a:txBody>
                  <a:tcPr/>
                </a:tc>
                <a:extLst>
                  <a:ext uri="{0D108BD9-81ED-4DB2-BD59-A6C34878D82A}">
                    <a16:rowId xmlns:a16="http://schemas.microsoft.com/office/drawing/2014/main" val="3909645641"/>
                  </a:ext>
                </a:extLst>
              </a:tr>
              <a:tr h="366823">
                <a:tc>
                  <a:txBody>
                    <a:bodyPr/>
                    <a:lstStyle/>
                    <a:p>
                      <a:r>
                        <a:rPr lang="en-US" sz="1600" dirty="0" err="1"/>
                        <a:t>Warneri</a:t>
                      </a:r>
                      <a:endParaRPr lang="en-US" sz="1600" dirty="0"/>
                    </a:p>
                  </a:txBody>
                  <a:tcPr/>
                </a:tc>
                <a:tc>
                  <a:txBody>
                    <a:bodyPr/>
                    <a:lstStyle/>
                    <a:p>
                      <a:r>
                        <a:rPr lang="en-US" sz="1600" dirty="0"/>
                        <a:t>13 (5)</a:t>
                      </a:r>
                    </a:p>
                  </a:txBody>
                  <a:tcPr/>
                </a:tc>
                <a:extLst>
                  <a:ext uri="{0D108BD9-81ED-4DB2-BD59-A6C34878D82A}">
                    <a16:rowId xmlns:a16="http://schemas.microsoft.com/office/drawing/2014/main" val="1524418813"/>
                  </a:ext>
                </a:extLst>
              </a:tr>
              <a:tr h="366823">
                <a:tc>
                  <a:txBody>
                    <a:bodyPr/>
                    <a:lstStyle/>
                    <a:p>
                      <a:r>
                        <a:rPr lang="en-US" sz="1600" dirty="0"/>
                        <a:t>Capitis</a:t>
                      </a:r>
                    </a:p>
                  </a:txBody>
                  <a:tcPr/>
                </a:tc>
                <a:tc>
                  <a:txBody>
                    <a:bodyPr/>
                    <a:lstStyle/>
                    <a:p>
                      <a:r>
                        <a:rPr lang="en-US" sz="1600" dirty="0"/>
                        <a:t>8 (3)</a:t>
                      </a:r>
                    </a:p>
                  </a:txBody>
                  <a:tcPr/>
                </a:tc>
                <a:extLst>
                  <a:ext uri="{0D108BD9-81ED-4DB2-BD59-A6C34878D82A}">
                    <a16:rowId xmlns:a16="http://schemas.microsoft.com/office/drawing/2014/main" val="644708489"/>
                  </a:ext>
                </a:extLst>
              </a:tr>
              <a:tr h="366823">
                <a:tc>
                  <a:txBody>
                    <a:bodyPr/>
                    <a:lstStyle/>
                    <a:p>
                      <a:r>
                        <a:rPr lang="en-US" sz="1600" dirty="0" err="1"/>
                        <a:t>Simulans</a:t>
                      </a:r>
                      <a:endParaRPr lang="en-US" sz="1600" dirty="0"/>
                    </a:p>
                  </a:txBody>
                  <a:tcPr/>
                </a:tc>
                <a:tc>
                  <a:txBody>
                    <a:bodyPr/>
                    <a:lstStyle/>
                    <a:p>
                      <a:r>
                        <a:rPr lang="en-US" sz="1600" dirty="0"/>
                        <a:t>3 (1)</a:t>
                      </a:r>
                    </a:p>
                  </a:txBody>
                  <a:tcPr/>
                </a:tc>
                <a:extLst>
                  <a:ext uri="{0D108BD9-81ED-4DB2-BD59-A6C34878D82A}">
                    <a16:rowId xmlns:a16="http://schemas.microsoft.com/office/drawing/2014/main" val="3831861937"/>
                  </a:ext>
                </a:extLst>
              </a:tr>
              <a:tr h="366823">
                <a:tc>
                  <a:txBody>
                    <a:bodyPr/>
                    <a:lstStyle/>
                    <a:p>
                      <a:r>
                        <a:rPr lang="en-US" sz="1600" dirty="0"/>
                        <a:t>Saprophyticus</a:t>
                      </a:r>
                    </a:p>
                  </a:txBody>
                  <a:tcPr/>
                </a:tc>
                <a:tc>
                  <a:txBody>
                    <a:bodyPr/>
                    <a:lstStyle/>
                    <a:p>
                      <a:r>
                        <a:rPr lang="en-US" sz="1600" dirty="0"/>
                        <a:t>3 (1)</a:t>
                      </a:r>
                    </a:p>
                  </a:txBody>
                  <a:tcPr/>
                </a:tc>
                <a:extLst>
                  <a:ext uri="{0D108BD9-81ED-4DB2-BD59-A6C34878D82A}">
                    <a16:rowId xmlns:a16="http://schemas.microsoft.com/office/drawing/2014/main" val="1008404192"/>
                  </a:ext>
                </a:extLst>
              </a:tr>
              <a:tr h="366823">
                <a:tc>
                  <a:txBody>
                    <a:bodyPr/>
                    <a:lstStyle/>
                    <a:p>
                      <a:r>
                        <a:rPr lang="en-US" sz="1600" dirty="0" err="1"/>
                        <a:t>Lentus</a:t>
                      </a:r>
                      <a:endParaRPr lang="en-US" sz="1600" dirty="0"/>
                    </a:p>
                  </a:txBody>
                  <a:tcPr/>
                </a:tc>
                <a:tc>
                  <a:txBody>
                    <a:bodyPr/>
                    <a:lstStyle/>
                    <a:p>
                      <a:r>
                        <a:rPr lang="en-US" sz="1600" dirty="0"/>
                        <a:t>2 (1)</a:t>
                      </a:r>
                    </a:p>
                  </a:txBody>
                  <a:tcPr/>
                </a:tc>
                <a:extLst>
                  <a:ext uri="{0D108BD9-81ED-4DB2-BD59-A6C34878D82A}">
                    <a16:rowId xmlns:a16="http://schemas.microsoft.com/office/drawing/2014/main" val="3911074896"/>
                  </a:ext>
                </a:extLst>
              </a:tr>
              <a:tr h="366823">
                <a:tc>
                  <a:txBody>
                    <a:bodyPr/>
                    <a:lstStyle/>
                    <a:p>
                      <a:r>
                        <a:rPr lang="en-US" sz="1600" dirty="0" err="1"/>
                        <a:t>Sciuri</a:t>
                      </a:r>
                      <a:endParaRPr lang="en-US" sz="1600" dirty="0"/>
                    </a:p>
                  </a:txBody>
                  <a:tcPr/>
                </a:tc>
                <a:tc>
                  <a:txBody>
                    <a:bodyPr/>
                    <a:lstStyle/>
                    <a:p>
                      <a:r>
                        <a:rPr lang="en-US" sz="1600" dirty="0"/>
                        <a:t>1 (0.4)</a:t>
                      </a:r>
                    </a:p>
                  </a:txBody>
                  <a:tcPr/>
                </a:tc>
                <a:extLst>
                  <a:ext uri="{0D108BD9-81ED-4DB2-BD59-A6C34878D82A}">
                    <a16:rowId xmlns:a16="http://schemas.microsoft.com/office/drawing/2014/main" val="2838054955"/>
                  </a:ext>
                </a:extLst>
              </a:tr>
            </a:tbl>
          </a:graphicData>
        </a:graphic>
      </p:graphicFrame>
      <p:graphicFrame>
        <p:nvGraphicFramePr>
          <p:cNvPr id="50" name="Table 21">
            <a:extLst>
              <a:ext uri="{FF2B5EF4-FFF2-40B4-BE49-F238E27FC236}">
                <a16:creationId xmlns:a16="http://schemas.microsoft.com/office/drawing/2014/main" id="{3969AEDF-6D08-05D7-2DDD-93D2B4661D04}"/>
              </a:ext>
            </a:extLst>
          </p:cNvPr>
          <p:cNvGraphicFramePr>
            <a:graphicFrameLocks/>
          </p:cNvGraphicFramePr>
          <p:nvPr>
            <p:extLst>
              <p:ext uri="{D42A27DB-BD31-4B8C-83A1-F6EECF244321}">
                <p14:modId xmlns:p14="http://schemas.microsoft.com/office/powerpoint/2010/main" val="597454716"/>
              </p:ext>
            </p:extLst>
          </p:nvPr>
        </p:nvGraphicFramePr>
        <p:xfrm>
          <a:off x="7365295" y="3575572"/>
          <a:ext cx="3649436" cy="2761899"/>
        </p:xfrm>
        <a:graphic>
          <a:graphicData uri="http://schemas.openxmlformats.org/drawingml/2006/table">
            <a:tbl>
              <a:tblPr firstRow="1" bandRow="1">
                <a:tableStyleId>{5C22544A-7EE6-4342-B048-85BDC9FD1C3A}</a:tableStyleId>
              </a:tblPr>
              <a:tblGrid>
                <a:gridCol w="2575422">
                  <a:extLst>
                    <a:ext uri="{9D8B030D-6E8A-4147-A177-3AD203B41FA5}">
                      <a16:colId xmlns:a16="http://schemas.microsoft.com/office/drawing/2014/main" val="2013510100"/>
                    </a:ext>
                  </a:extLst>
                </a:gridCol>
                <a:gridCol w="1074014">
                  <a:extLst>
                    <a:ext uri="{9D8B030D-6E8A-4147-A177-3AD203B41FA5}">
                      <a16:colId xmlns:a16="http://schemas.microsoft.com/office/drawing/2014/main" val="1067947188"/>
                    </a:ext>
                  </a:extLst>
                </a:gridCol>
              </a:tblGrid>
              <a:tr h="394557">
                <a:tc>
                  <a:txBody>
                    <a:bodyPr/>
                    <a:lstStyle/>
                    <a:p>
                      <a:r>
                        <a:rPr lang="en-US" sz="1600" dirty="0"/>
                        <a:t> Species</a:t>
                      </a:r>
                    </a:p>
                  </a:txBody>
                  <a:tcPr/>
                </a:tc>
                <a:tc>
                  <a:txBody>
                    <a:bodyPr/>
                    <a:lstStyle/>
                    <a:p>
                      <a:r>
                        <a:rPr lang="en-US" sz="1600" dirty="0"/>
                        <a:t>N (%)</a:t>
                      </a:r>
                    </a:p>
                  </a:txBody>
                  <a:tcPr/>
                </a:tc>
                <a:extLst>
                  <a:ext uri="{0D108BD9-81ED-4DB2-BD59-A6C34878D82A}">
                    <a16:rowId xmlns:a16="http://schemas.microsoft.com/office/drawing/2014/main" val="2221251784"/>
                  </a:ext>
                </a:extLst>
              </a:tr>
              <a:tr h="394557">
                <a:tc>
                  <a:txBody>
                    <a:bodyPr/>
                    <a:lstStyle/>
                    <a:p>
                      <a:r>
                        <a:rPr lang="en-US" sz="1600" dirty="0"/>
                        <a:t>Micrococcus species</a:t>
                      </a:r>
                    </a:p>
                  </a:txBody>
                  <a:tcPr/>
                </a:tc>
                <a:tc>
                  <a:txBody>
                    <a:bodyPr/>
                    <a:lstStyle/>
                    <a:p>
                      <a:r>
                        <a:rPr lang="en-US" sz="1600" dirty="0"/>
                        <a:t>29 (11)</a:t>
                      </a:r>
                    </a:p>
                  </a:txBody>
                  <a:tcPr/>
                </a:tc>
                <a:extLst>
                  <a:ext uri="{0D108BD9-81ED-4DB2-BD59-A6C34878D82A}">
                    <a16:rowId xmlns:a16="http://schemas.microsoft.com/office/drawing/2014/main" val="1639752426"/>
                  </a:ext>
                </a:extLst>
              </a:tr>
              <a:tr h="394557">
                <a:tc>
                  <a:txBody>
                    <a:bodyPr/>
                    <a:lstStyle/>
                    <a:p>
                      <a:r>
                        <a:rPr lang="en-US" sz="1600" dirty="0"/>
                        <a:t>Bacillus species</a:t>
                      </a:r>
                    </a:p>
                  </a:txBody>
                  <a:tcPr/>
                </a:tc>
                <a:tc>
                  <a:txBody>
                    <a:bodyPr/>
                    <a:lstStyle/>
                    <a:p>
                      <a:r>
                        <a:rPr lang="en-US" sz="1600" dirty="0"/>
                        <a:t>9 (3)</a:t>
                      </a:r>
                    </a:p>
                  </a:txBody>
                  <a:tcPr/>
                </a:tc>
                <a:extLst>
                  <a:ext uri="{0D108BD9-81ED-4DB2-BD59-A6C34878D82A}">
                    <a16:rowId xmlns:a16="http://schemas.microsoft.com/office/drawing/2014/main" val="552180333"/>
                  </a:ext>
                </a:extLst>
              </a:tr>
              <a:tr h="394557">
                <a:tc>
                  <a:txBody>
                    <a:bodyPr/>
                    <a:lstStyle/>
                    <a:p>
                      <a:r>
                        <a:rPr lang="en-US" sz="1600" dirty="0"/>
                        <a:t>Listeria monocytogenes</a:t>
                      </a:r>
                    </a:p>
                  </a:txBody>
                  <a:tcPr/>
                </a:tc>
                <a:tc>
                  <a:txBody>
                    <a:bodyPr/>
                    <a:lstStyle/>
                    <a:p>
                      <a:r>
                        <a:rPr lang="en-US" sz="1600" dirty="0"/>
                        <a:t>2 (1)</a:t>
                      </a:r>
                    </a:p>
                  </a:txBody>
                  <a:tcPr/>
                </a:tc>
                <a:extLst>
                  <a:ext uri="{0D108BD9-81ED-4DB2-BD59-A6C34878D82A}">
                    <a16:rowId xmlns:a16="http://schemas.microsoft.com/office/drawing/2014/main" val="2078564292"/>
                  </a:ext>
                </a:extLst>
              </a:tr>
              <a:tr h="394557">
                <a:tc>
                  <a:txBody>
                    <a:bodyPr/>
                    <a:lstStyle/>
                    <a:p>
                      <a:r>
                        <a:rPr lang="en-US" sz="1600" dirty="0"/>
                        <a:t>Acinetobacter species</a:t>
                      </a:r>
                    </a:p>
                  </a:txBody>
                  <a:tcPr/>
                </a:tc>
                <a:tc>
                  <a:txBody>
                    <a:bodyPr/>
                    <a:lstStyle/>
                    <a:p>
                      <a:r>
                        <a:rPr lang="en-US" sz="1600" dirty="0"/>
                        <a:t>2 (1)</a:t>
                      </a:r>
                    </a:p>
                  </a:txBody>
                  <a:tcPr/>
                </a:tc>
                <a:extLst>
                  <a:ext uri="{0D108BD9-81ED-4DB2-BD59-A6C34878D82A}">
                    <a16:rowId xmlns:a16="http://schemas.microsoft.com/office/drawing/2014/main" val="1578532350"/>
                  </a:ext>
                </a:extLst>
              </a:tr>
              <a:tr h="394557">
                <a:tc>
                  <a:txBody>
                    <a:bodyPr/>
                    <a:lstStyle/>
                    <a:p>
                      <a:r>
                        <a:rPr lang="en-US" sz="1600" dirty="0"/>
                        <a:t>Candida albicans</a:t>
                      </a:r>
                    </a:p>
                  </a:txBody>
                  <a:tcPr/>
                </a:tc>
                <a:tc>
                  <a:txBody>
                    <a:bodyPr/>
                    <a:lstStyle/>
                    <a:p>
                      <a:r>
                        <a:rPr lang="en-US" sz="1600" dirty="0"/>
                        <a:t>1 (0.4)</a:t>
                      </a:r>
                    </a:p>
                  </a:txBody>
                  <a:tcPr/>
                </a:tc>
                <a:extLst>
                  <a:ext uri="{0D108BD9-81ED-4DB2-BD59-A6C34878D82A}">
                    <a16:rowId xmlns:a16="http://schemas.microsoft.com/office/drawing/2014/main" val="3909645641"/>
                  </a:ext>
                </a:extLst>
              </a:tr>
              <a:tr h="394557">
                <a:tc>
                  <a:txBody>
                    <a:bodyPr/>
                    <a:lstStyle/>
                    <a:p>
                      <a:r>
                        <a:rPr lang="en-US" sz="1600" dirty="0"/>
                        <a:t>Streptococcus faecalis</a:t>
                      </a:r>
                    </a:p>
                  </a:txBody>
                  <a:tcPr/>
                </a:tc>
                <a:tc>
                  <a:txBody>
                    <a:bodyPr/>
                    <a:lstStyle/>
                    <a:p>
                      <a:r>
                        <a:rPr lang="en-US" sz="1600" dirty="0"/>
                        <a:t>1 (0.04)</a:t>
                      </a:r>
                    </a:p>
                  </a:txBody>
                  <a:tcPr/>
                </a:tc>
                <a:extLst>
                  <a:ext uri="{0D108BD9-81ED-4DB2-BD59-A6C34878D82A}">
                    <a16:rowId xmlns:a16="http://schemas.microsoft.com/office/drawing/2014/main" val="1524418813"/>
                  </a:ext>
                </a:extLst>
              </a:tr>
            </a:tbl>
          </a:graphicData>
        </a:graphic>
      </p:graphicFrame>
      <p:sp>
        <p:nvSpPr>
          <p:cNvPr id="54" name="Google Shape;3492;p107">
            <a:extLst>
              <a:ext uri="{FF2B5EF4-FFF2-40B4-BE49-F238E27FC236}">
                <a16:creationId xmlns:a16="http://schemas.microsoft.com/office/drawing/2014/main" id="{772C041E-C4FE-FEC9-3B82-F8C18E63AE4E}"/>
              </a:ext>
            </a:extLst>
          </p:cNvPr>
          <p:cNvSpPr/>
          <p:nvPr/>
        </p:nvSpPr>
        <p:spPr>
          <a:xfrm>
            <a:off x="8554949" y="1666392"/>
            <a:ext cx="1437953" cy="1437953"/>
          </a:xfrm>
          <a:prstGeom prst="ellipse">
            <a:avLst/>
          </a:prstGeom>
          <a:solidFill>
            <a:srgbClr val="F8DB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 name="Google Shape;3495;p107">
            <a:extLst>
              <a:ext uri="{FF2B5EF4-FFF2-40B4-BE49-F238E27FC236}">
                <a16:creationId xmlns:a16="http://schemas.microsoft.com/office/drawing/2014/main" id="{A5DEBFBF-3A13-DC78-626C-77CA351BCAD6}"/>
              </a:ext>
            </a:extLst>
          </p:cNvPr>
          <p:cNvSpPr txBox="1">
            <a:spLocks/>
          </p:cNvSpPr>
          <p:nvPr/>
        </p:nvSpPr>
        <p:spPr>
          <a:xfrm>
            <a:off x="8343750" y="1998793"/>
            <a:ext cx="1931167" cy="6617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0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2F4A8A"/>
              </a:buClr>
              <a:buSzPts val="2400"/>
              <a:buFont typeface="Alata"/>
              <a:buNone/>
              <a:tabLst/>
              <a:defRPr/>
            </a:pPr>
            <a:r>
              <a:rPr kumimoji="0" lang="en" sz="4000" b="1" i="0" u="none" strike="noStrike" kern="0" cap="none" spc="0" normalizeH="0" baseline="0" noProof="0" dirty="0">
                <a:ln>
                  <a:noFill/>
                </a:ln>
                <a:solidFill>
                  <a:srgbClr val="4869B1"/>
                </a:solidFill>
                <a:effectLst/>
                <a:uLnTx/>
                <a:uFillTx/>
                <a:latin typeface="Alata"/>
                <a:cs typeface="Alata"/>
                <a:sym typeface="Alata"/>
              </a:rPr>
              <a:t>83%</a:t>
            </a:r>
          </a:p>
        </p:txBody>
      </p:sp>
      <p:sp>
        <p:nvSpPr>
          <p:cNvPr id="56" name="Google Shape;3506;p107">
            <a:extLst>
              <a:ext uri="{FF2B5EF4-FFF2-40B4-BE49-F238E27FC236}">
                <a16:creationId xmlns:a16="http://schemas.microsoft.com/office/drawing/2014/main" id="{A3575223-39AA-7092-F592-14891CA1F274}"/>
              </a:ext>
            </a:extLst>
          </p:cNvPr>
          <p:cNvSpPr/>
          <p:nvPr/>
        </p:nvSpPr>
        <p:spPr>
          <a:xfrm>
            <a:off x="8554949" y="1666392"/>
            <a:ext cx="1437953" cy="1437953"/>
          </a:xfrm>
          <a:prstGeom prst="arc">
            <a:avLst>
              <a:gd name="adj1" fmla="val 16200000"/>
              <a:gd name="adj2" fmla="val 12473178"/>
            </a:avLst>
          </a:prstGeom>
          <a:noFill/>
          <a:ln w="114300" cap="flat" cmpd="sng">
            <a:solidFill>
              <a:srgbClr val="4869B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 name="Google Shape;284;p33">
            <a:extLst>
              <a:ext uri="{FF2B5EF4-FFF2-40B4-BE49-F238E27FC236}">
                <a16:creationId xmlns:a16="http://schemas.microsoft.com/office/drawing/2014/main" id="{9785DEB2-5189-27B5-E947-AF37AB7354A7}"/>
              </a:ext>
            </a:extLst>
          </p:cNvPr>
          <p:cNvSpPr txBox="1">
            <a:spLocks/>
          </p:cNvSpPr>
          <p:nvPr/>
        </p:nvSpPr>
        <p:spPr>
          <a:xfrm>
            <a:off x="6188027" y="6664921"/>
            <a:ext cx="6003973" cy="209579"/>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200" kern="0" dirty="0">
                <a:solidFill>
                  <a:srgbClr val="212121"/>
                </a:solidFill>
                <a:latin typeface="Raleway" pitchFamily="2" charset="0"/>
              </a:rPr>
              <a:t>Smith, ML. Contaminated Stethoscopes Revisited. Arch Int Med. 156 (1996) 82-84.</a:t>
            </a:r>
            <a:endParaRPr lang="en-US" sz="1200" kern="0" dirty="0">
              <a:latin typeface="Raleway" pitchFamily="2" charset="0"/>
            </a:endParaRPr>
          </a:p>
        </p:txBody>
      </p:sp>
      <p:sp>
        <p:nvSpPr>
          <p:cNvPr id="3" name="TextBox 2">
            <a:extLst>
              <a:ext uri="{FF2B5EF4-FFF2-40B4-BE49-F238E27FC236}">
                <a16:creationId xmlns:a16="http://schemas.microsoft.com/office/drawing/2014/main" id="{A8B9B209-2437-1058-C5E9-D1A867BF3451}"/>
              </a:ext>
            </a:extLst>
          </p:cNvPr>
          <p:cNvSpPr txBox="1"/>
          <p:nvPr/>
        </p:nvSpPr>
        <p:spPr>
          <a:xfrm>
            <a:off x="11704320" y="0"/>
            <a:ext cx="487681" cy="369332"/>
          </a:xfrm>
          <a:prstGeom prst="rect">
            <a:avLst/>
          </a:prstGeom>
          <a:noFill/>
        </p:spPr>
        <p:txBody>
          <a:bodyPr wrap="square">
            <a:spAutoFit/>
          </a:bodyPr>
          <a:lstStyle/>
          <a:p>
            <a:r>
              <a:rPr lang="en-US" b="1" kern="0" dirty="0">
                <a:solidFill>
                  <a:srgbClr val="69696B"/>
                </a:solidFill>
                <a:latin typeface="Montserrat" panose="00000500000000000000" pitchFamily="2" charset="0"/>
              </a:rPr>
              <a:t>18</a:t>
            </a:r>
            <a:endParaRPr lang="en-US" dirty="0"/>
          </a:p>
        </p:txBody>
      </p:sp>
    </p:spTree>
    <p:extLst>
      <p:ext uri="{BB962C8B-B14F-4D97-AF65-F5344CB8AC3E}">
        <p14:creationId xmlns:p14="http://schemas.microsoft.com/office/powerpoint/2010/main" val="120951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6"/>
                                        </p:tgtEl>
                                      </p:cBhvr>
                                    </p:animEffect>
                                    <p:animScale>
                                      <p:cBhvr>
                                        <p:cTn id="7" dur="250" autoRev="1" fill="hold"/>
                                        <p:tgtEl>
                                          <p:spTgt spid="5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5"/>
                                        </p:tgtEl>
                                      </p:cBhvr>
                                    </p:animEffect>
                                    <p:animScale>
                                      <p:cBhvr>
                                        <p:cTn id="10" dur="250" autoRev="1" fill="hold"/>
                                        <p:tgtEl>
                                          <p:spTgt spid="5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810700" y="394633"/>
            <a:ext cx="9762400" cy="763600"/>
          </a:xfrm>
          <a:prstGeom prst="rect">
            <a:avLst/>
          </a:prstGeom>
        </p:spPr>
        <p:txBody>
          <a:bodyPr spcFirstLastPara="1" wrap="square" lIns="121900" tIns="121900" rIns="121900" bIns="121900" anchor="t" anchorCtr="0">
            <a:noAutofit/>
          </a:bodyPr>
          <a:lstStyle/>
          <a:p>
            <a:r>
              <a:rPr lang="en" sz="3200" dirty="0"/>
              <a:t>Key Concept: Is Handwashing Enough?</a:t>
            </a:r>
            <a:endParaRPr sz="3200" dirty="0"/>
          </a:p>
        </p:txBody>
      </p:sp>
      <p:sp>
        <p:nvSpPr>
          <p:cNvPr id="284" name="Google Shape;284;p33"/>
          <p:cNvSpPr txBox="1">
            <a:spLocks noGrp="1"/>
          </p:cNvSpPr>
          <p:nvPr>
            <p:ph type="subTitle" idx="2"/>
          </p:nvPr>
        </p:nvSpPr>
        <p:spPr>
          <a:xfrm>
            <a:off x="1" y="2401732"/>
            <a:ext cx="5588183" cy="1592549"/>
          </a:xfrm>
          <a:prstGeom prst="rect">
            <a:avLst/>
          </a:prstGeom>
        </p:spPr>
        <p:txBody>
          <a:bodyPr spcFirstLastPara="1" wrap="square" lIns="121900" tIns="121900" rIns="121900" bIns="121900" anchor="t" anchorCtr="0">
            <a:noAutofit/>
          </a:bodyPr>
          <a:lstStyle/>
          <a:p>
            <a:pPr marL="0" indent="0"/>
            <a:r>
              <a:rPr lang="en-US" sz="2400" dirty="0"/>
              <a:t>The hands have been identified as a major risk for HAIs, and many hand hygiene measures are put in place.</a:t>
            </a:r>
          </a:p>
        </p:txBody>
      </p:sp>
      <p:sp>
        <p:nvSpPr>
          <p:cNvPr id="285" name="Google Shape;285;p33"/>
          <p:cNvSpPr txBox="1">
            <a:spLocks noGrp="1"/>
          </p:cNvSpPr>
          <p:nvPr>
            <p:ph type="subTitle" idx="3"/>
          </p:nvPr>
        </p:nvSpPr>
        <p:spPr>
          <a:xfrm>
            <a:off x="6664188" y="4059135"/>
            <a:ext cx="5199552" cy="461200"/>
          </a:xfrm>
          <a:prstGeom prst="rect">
            <a:avLst/>
          </a:prstGeom>
        </p:spPr>
        <p:txBody>
          <a:bodyPr spcFirstLastPara="1" wrap="square" lIns="121900" tIns="121900" rIns="121900" bIns="121900" anchor="t" anchorCtr="0">
            <a:noAutofit/>
          </a:bodyPr>
          <a:lstStyle/>
          <a:p>
            <a:pPr marL="0" indent="0"/>
            <a:r>
              <a:rPr lang="en-US" dirty="0"/>
              <a:t>y</a:t>
            </a:r>
            <a:r>
              <a:rPr lang="en" dirty="0"/>
              <a:t>et HAIs persist</a:t>
            </a:r>
            <a:endParaRPr dirty="0"/>
          </a:p>
        </p:txBody>
      </p:sp>
      <p:sp>
        <p:nvSpPr>
          <p:cNvPr id="286" name="Google Shape;286;p33"/>
          <p:cNvSpPr txBox="1">
            <a:spLocks noGrp="1"/>
          </p:cNvSpPr>
          <p:nvPr>
            <p:ph type="subTitle" idx="4"/>
          </p:nvPr>
        </p:nvSpPr>
        <p:spPr>
          <a:xfrm>
            <a:off x="6603821" y="2401732"/>
            <a:ext cx="5472015" cy="1091200"/>
          </a:xfrm>
          <a:prstGeom prst="rect">
            <a:avLst/>
          </a:prstGeom>
        </p:spPr>
        <p:txBody>
          <a:bodyPr spcFirstLastPara="1" wrap="square" lIns="121900" tIns="121900" rIns="121900" bIns="121900" anchor="t" anchorCtr="0">
            <a:noAutofit/>
          </a:bodyPr>
          <a:lstStyle/>
          <a:p>
            <a:pPr marL="0" indent="0"/>
            <a:r>
              <a:rPr lang="en-US" sz="2400" dirty="0"/>
              <a:t>Multiple pathogens, including C. diff, continue to pose major threats despite all efforts in hand hygiene.</a:t>
            </a:r>
            <a:endParaRPr sz="2400" dirty="0"/>
          </a:p>
        </p:txBody>
      </p:sp>
      <p:grpSp>
        <p:nvGrpSpPr>
          <p:cNvPr id="287" name="Google Shape;287;p33"/>
          <p:cNvGrpSpPr/>
          <p:nvPr/>
        </p:nvGrpSpPr>
        <p:grpSpPr>
          <a:xfrm>
            <a:off x="958163" y="1214493"/>
            <a:ext cx="1279267" cy="132800"/>
            <a:chOff x="774912" y="910870"/>
            <a:chExt cx="959450" cy="99600"/>
          </a:xfrm>
        </p:grpSpPr>
        <p:sp>
          <p:nvSpPr>
            <p:cNvPr id="288" name="Google Shape;288;p33"/>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89" name="Google Shape;289;p33"/>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0" name="Google Shape;290;p33"/>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1" name="Google Shape;291;p33"/>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2" name="Google Shape;292;p33"/>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3" name="Google Shape;293;p33"/>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sp>
        <p:nvSpPr>
          <p:cNvPr id="2" name="Google Shape;283;p33">
            <a:extLst>
              <a:ext uri="{FF2B5EF4-FFF2-40B4-BE49-F238E27FC236}">
                <a16:creationId xmlns:a16="http://schemas.microsoft.com/office/drawing/2014/main" id="{6D9494CE-1F4C-FDA5-610B-965AE2406721}"/>
              </a:ext>
            </a:extLst>
          </p:cNvPr>
          <p:cNvSpPr txBox="1">
            <a:spLocks/>
          </p:cNvSpPr>
          <p:nvPr/>
        </p:nvSpPr>
        <p:spPr>
          <a:xfrm>
            <a:off x="0" y="1027431"/>
            <a:ext cx="12019280" cy="10911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1"/>
              </a:buClr>
              <a:buSzPts val="2500"/>
              <a:buFont typeface="Raleway"/>
              <a:buNone/>
              <a:defRPr sz="1600" b="1" i="0" u="none" strike="noStrike" cap="none">
                <a:solidFill>
                  <a:schemeClr val="accent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accent1"/>
              </a:buClr>
              <a:buSzPts val="2800"/>
              <a:buFont typeface="Raleway"/>
              <a:buNone/>
              <a:defRPr sz="2800" b="0" i="0" u="none" strike="noStrike" cap="none">
                <a:solidFill>
                  <a:schemeClr val="accent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accent1"/>
              </a:buClr>
              <a:buSzPts val="2800"/>
              <a:buFont typeface="Raleway"/>
              <a:buNone/>
              <a:defRPr sz="2800" b="0" i="0" u="none" strike="noStrike" cap="none">
                <a:solidFill>
                  <a:schemeClr val="accent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accent1"/>
              </a:buClr>
              <a:buSzPts val="2800"/>
              <a:buFont typeface="Raleway"/>
              <a:buNone/>
              <a:defRPr sz="2800" b="0" i="0" u="none" strike="noStrike" cap="none">
                <a:solidFill>
                  <a:schemeClr val="accent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accent1"/>
              </a:buClr>
              <a:buSzPts val="2800"/>
              <a:buFont typeface="Raleway"/>
              <a:buNone/>
              <a:defRPr sz="2800" b="0" i="0" u="none" strike="noStrike" cap="none">
                <a:solidFill>
                  <a:schemeClr val="accent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accent1"/>
              </a:buClr>
              <a:buSzPts val="2800"/>
              <a:buFont typeface="Raleway"/>
              <a:buNone/>
              <a:defRPr sz="2800" b="0" i="0" u="none" strike="noStrike" cap="none">
                <a:solidFill>
                  <a:schemeClr val="accent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accent1"/>
              </a:buClr>
              <a:buSzPts val="2800"/>
              <a:buFont typeface="Raleway"/>
              <a:buNone/>
              <a:defRPr sz="2800" b="0" i="0" u="none" strike="noStrike" cap="none">
                <a:solidFill>
                  <a:schemeClr val="accent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accent1"/>
              </a:buClr>
              <a:buSzPts val="2800"/>
              <a:buFont typeface="Raleway"/>
              <a:buNone/>
              <a:defRPr sz="2800" b="0" i="0" u="none" strike="noStrike" cap="none">
                <a:solidFill>
                  <a:schemeClr val="accent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accent1"/>
              </a:buClr>
              <a:buSzPts val="2800"/>
              <a:buFont typeface="Raleway"/>
              <a:buNone/>
              <a:defRPr sz="2800" b="0" i="0" u="none" strike="noStrike" cap="none">
                <a:solidFill>
                  <a:schemeClr val="accent1"/>
                </a:solidFill>
                <a:latin typeface="Raleway"/>
                <a:ea typeface="Raleway"/>
                <a:cs typeface="Raleway"/>
                <a:sym typeface="Raleway"/>
              </a:defRPr>
            </a:lvl9pPr>
          </a:lstStyle>
          <a:p>
            <a:pPr marL="0" indent="0" algn="ctr" defTabSz="1219170">
              <a:buClr>
                <a:srgbClr val="D69D56"/>
              </a:buClr>
            </a:pPr>
            <a:r>
              <a:rPr lang="en-US" sz="3200" kern="0" dirty="0"/>
              <a:t>What about</a:t>
            </a:r>
          </a:p>
          <a:p>
            <a:pPr marL="0" indent="0" algn="ctr" defTabSz="1219170">
              <a:buClr>
                <a:srgbClr val="D69D56"/>
              </a:buClr>
            </a:pPr>
            <a:r>
              <a:rPr lang="en-US" sz="3200" kern="0" dirty="0"/>
              <a:t>The Clinician’s Third Hand!</a:t>
            </a:r>
          </a:p>
        </p:txBody>
      </p:sp>
      <p:sp>
        <p:nvSpPr>
          <p:cNvPr id="9" name="Subtitle 8">
            <a:extLst>
              <a:ext uri="{FF2B5EF4-FFF2-40B4-BE49-F238E27FC236}">
                <a16:creationId xmlns:a16="http://schemas.microsoft.com/office/drawing/2014/main" id="{0ECF7751-DCB9-5E4A-5449-5201CF81DCF0}"/>
              </a:ext>
            </a:extLst>
          </p:cNvPr>
          <p:cNvSpPr>
            <a:spLocks noGrp="1"/>
          </p:cNvSpPr>
          <p:nvPr>
            <p:ph type="subTitle" idx="1"/>
          </p:nvPr>
        </p:nvSpPr>
        <p:spPr>
          <a:xfrm>
            <a:off x="540848" y="4060100"/>
            <a:ext cx="5047352" cy="461200"/>
          </a:xfrm>
        </p:spPr>
        <p:txBody>
          <a:bodyPr/>
          <a:lstStyle/>
          <a:p>
            <a:r>
              <a:rPr lang="en-US" dirty="0"/>
              <a:t>Hand hygiene is elevated</a:t>
            </a:r>
          </a:p>
        </p:txBody>
      </p:sp>
      <p:sp>
        <p:nvSpPr>
          <p:cNvPr id="3" name="TextBox 2">
            <a:extLst>
              <a:ext uri="{FF2B5EF4-FFF2-40B4-BE49-F238E27FC236}">
                <a16:creationId xmlns:a16="http://schemas.microsoft.com/office/drawing/2014/main" id="{35005846-AB7C-46C5-A00A-9B7827378F07}"/>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19</a:t>
            </a:r>
            <a:endParaRPr lang="en-US" dirty="0">
              <a:solidFill>
                <a:schemeClr val="bg1"/>
              </a:solidFill>
            </a:endParaRPr>
          </a:p>
        </p:txBody>
      </p:sp>
    </p:spTree>
    <p:extLst>
      <p:ext uri="{BB962C8B-B14F-4D97-AF65-F5344CB8AC3E}">
        <p14:creationId xmlns:p14="http://schemas.microsoft.com/office/powerpoint/2010/main" val="255328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8000"/>
            <a:lum/>
            <a:extLst>
              <a:ext uri="{28A0092B-C50C-407E-A947-70E740481C1C}">
                <a14:useLocalDpi xmlns:a14="http://schemas.microsoft.com/office/drawing/2010/main"/>
              </a:ext>
            </a:extLst>
          </a:blip>
          <a:srcRect/>
          <a:stretch>
            <a:fillRect/>
          </a:stretch>
        </a:blipFill>
        <a:effectLst/>
      </p:bgPr>
    </p:bg>
    <p:spTree>
      <p:nvGrpSpPr>
        <p:cNvPr id="1" name="Shape 172"/>
        <p:cNvGrpSpPr/>
        <p:nvPr/>
      </p:nvGrpSpPr>
      <p:grpSpPr>
        <a:xfrm>
          <a:off x="0" y="0"/>
          <a:ext cx="0" cy="0"/>
          <a:chOff x="0" y="0"/>
          <a:chExt cx="0" cy="0"/>
        </a:xfrm>
      </p:grpSpPr>
      <p:grpSp>
        <p:nvGrpSpPr>
          <p:cNvPr id="174" name="Google Shape;174;p28"/>
          <p:cNvGrpSpPr/>
          <p:nvPr/>
        </p:nvGrpSpPr>
        <p:grpSpPr>
          <a:xfrm>
            <a:off x="5456300" y="2375527"/>
            <a:ext cx="1279267" cy="132800"/>
            <a:chOff x="774912" y="910870"/>
            <a:chExt cx="959450" cy="99600"/>
          </a:xfrm>
        </p:grpSpPr>
        <p:sp>
          <p:nvSpPr>
            <p:cNvPr id="175" name="Google Shape;175;p28"/>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 name="Google Shape;176;p28"/>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177;p28"/>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178;p28"/>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79;p28"/>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180;p28"/>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81" name="Google Shape;181;p28"/>
          <p:cNvSpPr txBox="1">
            <a:spLocks noGrp="1"/>
          </p:cNvSpPr>
          <p:nvPr>
            <p:ph type="subTitle" idx="1"/>
          </p:nvPr>
        </p:nvSpPr>
        <p:spPr>
          <a:xfrm>
            <a:off x="1562327" y="2622248"/>
            <a:ext cx="9067213" cy="3158589"/>
          </a:xfrm>
          <a:prstGeom prst="rect">
            <a:avLst/>
          </a:prstGeom>
        </p:spPr>
        <p:txBody>
          <a:bodyPr spcFirstLastPara="1" wrap="square" lIns="121900" tIns="121900" rIns="121900" bIns="121900" anchor="ctr" anchorCtr="0">
            <a:noAutofit/>
          </a:bodyPr>
          <a:lstStyle/>
          <a:p>
            <a:pPr marL="0" indent="0" algn="just"/>
            <a:r>
              <a:rPr lang="en-US" sz="2133" dirty="0">
                <a:latin typeface="Montserrat" panose="00000500000000000000" pitchFamily="2" charset="0"/>
              </a:rPr>
              <a:t>AseptiScope provides Infection Protection for Clinician &amp; Patient with novel aseptic solutions. </a:t>
            </a:r>
          </a:p>
          <a:p>
            <a:pPr marL="0" indent="0" algn="just"/>
            <a:endParaRPr lang="en-US" sz="2133" dirty="0">
              <a:latin typeface="Montserrat" panose="00000500000000000000" pitchFamily="2" charset="0"/>
            </a:endParaRPr>
          </a:p>
          <a:p>
            <a:pPr marL="0" indent="0" algn="just"/>
            <a:r>
              <a:rPr lang="en-US" sz="2133" dirty="0">
                <a:latin typeface="Montserrat" panose="00000500000000000000" pitchFamily="2" charset="0"/>
              </a:rPr>
              <a:t>If you are a clinician, we are dedicated to making infection control fast and simple. If you are a patient, we are here to protect you. We are driven to bring innovative and validated solutions that lower the risk of contamination and infection in healthcare systems. </a:t>
            </a:r>
          </a:p>
        </p:txBody>
      </p:sp>
      <p:pic>
        <p:nvPicPr>
          <p:cNvPr id="2056" name="Picture 8">
            <a:extLst>
              <a:ext uri="{FF2B5EF4-FFF2-40B4-BE49-F238E27FC236}">
                <a16:creationId xmlns:a16="http://schemas.microsoft.com/office/drawing/2014/main" id="{4D685C0B-BE11-A1EC-1CB3-732A252B3C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56953" y="154819"/>
            <a:ext cx="5579627" cy="25898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2E281F-1F90-0378-0244-67AC82C1C266}"/>
              </a:ext>
            </a:extLst>
          </p:cNvPr>
          <p:cNvSpPr txBox="1"/>
          <p:nvPr/>
        </p:nvSpPr>
        <p:spPr>
          <a:xfrm>
            <a:off x="11855857" y="0"/>
            <a:ext cx="336143"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2</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0" y="0"/>
            <a:ext cx="12192000" cy="6858000"/>
            <a:chOff x="714227"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7" y="788753"/>
              <a:ext cx="7362600" cy="3878400"/>
            </a:xfrm>
            <a:prstGeom prst="roundRect">
              <a:avLst>
                <a:gd name="adj" fmla="val 4601"/>
              </a:avLst>
            </a:prstGeom>
            <a:solidFill>
              <a:schemeClr val="accent3">
                <a:lumMod val="60000"/>
                <a:lumOff val="40000"/>
              </a:schemeClr>
            </a:solidFill>
            <a:ln>
              <a:noFill/>
            </a:ln>
          </p:spPr>
          <p:txBody>
            <a:bodyPr spcFirstLastPara="1" wrap="square" lIns="121900" tIns="121900" rIns="121900" bIns="121900" anchor="ctr" anchorCtr="0">
              <a:noAutofit/>
            </a:bodyPr>
            <a:lstStyle/>
            <a:p>
              <a:pPr defTabSz="1219170">
                <a:defRPr/>
              </a:pPr>
              <a:endParaRPr sz="2400" kern="0" dirty="0">
                <a:solidFill>
                  <a:srgbClr val="1B4389"/>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sp>
        <p:nvSpPr>
          <p:cNvPr id="4" name="Google Shape;509;p37">
            <a:extLst>
              <a:ext uri="{FF2B5EF4-FFF2-40B4-BE49-F238E27FC236}">
                <a16:creationId xmlns:a16="http://schemas.microsoft.com/office/drawing/2014/main" id="{6D8E16C0-79D5-89B6-2F10-C2C7BD64CADF}"/>
              </a:ext>
            </a:extLst>
          </p:cNvPr>
          <p:cNvSpPr txBox="1">
            <a:spLocks/>
          </p:cNvSpPr>
          <p:nvPr/>
        </p:nvSpPr>
        <p:spPr>
          <a:xfrm>
            <a:off x="396724" y="407893"/>
            <a:ext cx="11398552" cy="12316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2400" b="1" kern="0" dirty="0">
                <a:solidFill>
                  <a:srgbClr val="1B4389"/>
                </a:solidFill>
                <a:effectLst>
                  <a:outerShdw blurRad="38100" dist="38100" dir="2700000" algn="tl">
                    <a:srgbClr val="000000">
                      <a:alpha val="43137"/>
                    </a:srgbClr>
                  </a:outerShdw>
                </a:effectLst>
              </a:rPr>
              <a:t>In direct observational studies, stethoscope cleaning between patients occurs less than 4% of the time.</a:t>
            </a:r>
          </a:p>
        </p:txBody>
      </p:sp>
      <p:pic>
        <p:nvPicPr>
          <p:cNvPr id="19" name="Picture 18">
            <a:extLst>
              <a:ext uri="{FF2B5EF4-FFF2-40B4-BE49-F238E27FC236}">
                <a16:creationId xmlns:a16="http://schemas.microsoft.com/office/drawing/2014/main" id="{99151EEA-CEDE-CB73-2476-D173C9ED5D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2525" y="1553068"/>
            <a:ext cx="3880907" cy="5077026"/>
          </a:xfrm>
          <a:prstGeom prst="rect">
            <a:avLst/>
          </a:prstGeom>
          <a:ln>
            <a:solidFill>
              <a:schemeClr val="tx2">
                <a:lumMod val="50000"/>
              </a:schemeClr>
            </a:solid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F1354464-8967-0317-38E8-6E4C5091E3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57717" y="1553068"/>
            <a:ext cx="3966256" cy="5077026"/>
          </a:xfrm>
          <a:prstGeom prst="rect">
            <a:avLst/>
          </a:prstGeom>
          <a:ln>
            <a:solidFill>
              <a:schemeClr val="tx2">
                <a:lumMod val="50000"/>
              </a:schemeClr>
            </a:solid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EBE1B98-B06A-2D8D-0520-7B2AF17F24D4}"/>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20</a:t>
            </a:r>
            <a:endParaRPr lang="en-US" dirty="0">
              <a:solidFill>
                <a:schemeClr val="bg1"/>
              </a:solidFill>
            </a:endParaRPr>
          </a:p>
        </p:txBody>
      </p:sp>
    </p:spTree>
    <p:extLst>
      <p:ext uri="{BB962C8B-B14F-4D97-AF65-F5344CB8AC3E}">
        <p14:creationId xmlns:p14="http://schemas.microsoft.com/office/powerpoint/2010/main" val="34579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3476;p106">
            <a:extLst>
              <a:ext uri="{FF2B5EF4-FFF2-40B4-BE49-F238E27FC236}">
                <a16:creationId xmlns:a16="http://schemas.microsoft.com/office/drawing/2014/main" id="{A1DD5128-ACB4-963C-82D3-CF48F7AFDEBC}"/>
              </a:ext>
            </a:extLst>
          </p:cNvPr>
          <p:cNvGrpSpPr/>
          <p:nvPr/>
        </p:nvGrpSpPr>
        <p:grpSpPr>
          <a:xfrm>
            <a:off x="1" y="0"/>
            <a:ext cx="12192000" cy="6858000"/>
            <a:chOff x="714228" y="788753"/>
            <a:chExt cx="7362600" cy="3878400"/>
          </a:xfrm>
        </p:grpSpPr>
        <p:sp>
          <p:nvSpPr>
            <p:cNvPr id="5" name="Google Shape;3477;p106">
              <a:extLst>
                <a:ext uri="{FF2B5EF4-FFF2-40B4-BE49-F238E27FC236}">
                  <a16:creationId xmlns:a16="http://schemas.microsoft.com/office/drawing/2014/main" id="{CC3BA7CF-9751-0F20-C340-DD6A8AB8604C}"/>
                </a:ext>
              </a:extLst>
            </p:cNvPr>
            <p:cNvSpPr/>
            <p:nvPr/>
          </p:nvSpPr>
          <p:spPr>
            <a:xfrm flipH="1">
              <a:off x="714228" y="788753"/>
              <a:ext cx="7362600" cy="3878400"/>
            </a:xfrm>
            <a:prstGeom prst="roundRect">
              <a:avLst>
                <a:gd name="adj" fmla="val 4601"/>
              </a:avLst>
            </a:prstGeom>
            <a:solidFill>
              <a:srgbClr val="79AAFC">
                <a:lumMod val="40000"/>
                <a:lumOff val="60000"/>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cs typeface="Arial"/>
                <a:sym typeface="Arial"/>
              </a:endParaRPr>
            </a:p>
          </p:txBody>
        </p:sp>
        <p:sp>
          <p:nvSpPr>
            <p:cNvPr id="6" name="Google Shape;3478;p106">
              <a:extLst>
                <a:ext uri="{FF2B5EF4-FFF2-40B4-BE49-F238E27FC236}">
                  <a16:creationId xmlns:a16="http://schemas.microsoft.com/office/drawing/2014/main" id="{D3235806-61D7-9214-34B4-1AA800D857C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cs typeface="Arial"/>
                <a:sym typeface="Arial"/>
              </a:endParaRPr>
            </a:p>
          </p:txBody>
        </p:sp>
        <p:sp>
          <p:nvSpPr>
            <p:cNvPr id="7" name="Google Shape;3479;p106">
              <a:extLst>
                <a:ext uri="{FF2B5EF4-FFF2-40B4-BE49-F238E27FC236}">
                  <a16:creationId xmlns:a16="http://schemas.microsoft.com/office/drawing/2014/main" id="{BB13028F-24A9-1708-487A-FD12CD430F20}"/>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sp>
          <p:nvSpPr>
            <p:cNvPr id="8" name="Google Shape;3480;p106">
              <a:extLst>
                <a:ext uri="{FF2B5EF4-FFF2-40B4-BE49-F238E27FC236}">
                  <a16:creationId xmlns:a16="http://schemas.microsoft.com/office/drawing/2014/main" id="{0F914EEC-9BCE-E017-93C2-DEA3EBB44C7F}"/>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sp>
          <p:nvSpPr>
            <p:cNvPr id="9" name="Google Shape;3481;p106">
              <a:extLst>
                <a:ext uri="{FF2B5EF4-FFF2-40B4-BE49-F238E27FC236}">
                  <a16:creationId xmlns:a16="http://schemas.microsoft.com/office/drawing/2014/main" id="{2638857F-8AFB-1CFA-741C-A76BE8352E7E}"/>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grpSp>
      <p:sp>
        <p:nvSpPr>
          <p:cNvPr id="10" name="Google Shape;509;p37">
            <a:extLst>
              <a:ext uri="{FF2B5EF4-FFF2-40B4-BE49-F238E27FC236}">
                <a16:creationId xmlns:a16="http://schemas.microsoft.com/office/drawing/2014/main" id="{9A14FDCC-9979-377F-8405-1A7DD38EB6CB}"/>
              </a:ext>
            </a:extLst>
          </p:cNvPr>
          <p:cNvSpPr txBox="1">
            <a:spLocks/>
          </p:cNvSpPr>
          <p:nvPr/>
        </p:nvSpPr>
        <p:spPr>
          <a:xfrm>
            <a:off x="396724" y="1409561"/>
            <a:ext cx="11398552" cy="12316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2800" b="1" kern="0" dirty="0">
                <a:solidFill>
                  <a:srgbClr val="1B4389"/>
                </a:solidFill>
              </a:rPr>
              <a:t>Community hospital stethoscope </a:t>
            </a:r>
          </a:p>
          <a:p>
            <a:pPr marL="0" indent="0" algn="ctr" defTabSz="1219170">
              <a:buClr>
                <a:srgbClr val="595959"/>
              </a:buClr>
              <a:buNone/>
            </a:pPr>
            <a:r>
              <a:rPr lang="en-US" sz="2800" b="1" kern="0" dirty="0">
                <a:solidFill>
                  <a:srgbClr val="1B4389"/>
                </a:solidFill>
              </a:rPr>
              <a:t>cleaning practices and contamination rates</a:t>
            </a:r>
          </a:p>
        </p:txBody>
      </p:sp>
      <p:grpSp>
        <p:nvGrpSpPr>
          <p:cNvPr id="13" name="Google Shape;510;p37">
            <a:extLst>
              <a:ext uri="{FF2B5EF4-FFF2-40B4-BE49-F238E27FC236}">
                <a16:creationId xmlns:a16="http://schemas.microsoft.com/office/drawing/2014/main" id="{84B781A0-3747-E0E9-886B-9DA23790D706}"/>
              </a:ext>
            </a:extLst>
          </p:cNvPr>
          <p:cNvGrpSpPr/>
          <p:nvPr/>
        </p:nvGrpSpPr>
        <p:grpSpPr>
          <a:xfrm>
            <a:off x="5340829" y="1276761"/>
            <a:ext cx="1279267" cy="132800"/>
            <a:chOff x="774912" y="910870"/>
            <a:chExt cx="959450" cy="99600"/>
          </a:xfrm>
          <a:solidFill>
            <a:srgbClr val="D69D56"/>
          </a:solidFill>
        </p:grpSpPr>
        <p:sp>
          <p:nvSpPr>
            <p:cNvPr id="14" name="Google Shape;511;p37">
              <a:extLst>
                <a:ext uri="{FF2B5EF4-FFF2-40B4-BE49-F238E27FC236}">
                  <a16:creationId xmlns:a16="http://schemas.microsoft.com/office/drawing/2014/main" id="{4860A1DD-15C7-AB4F-75F4-69C06BB5293A}"/>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5" name="Google Shape;512;p37">
              <a:extLst>
                <a:ext uri="{FF2B5EF4-FFF2-40B4-BE49-F238E27FC236}">
                  <a16:creationId xmlns:a16="http://schemas.microsoft.com/office/drawing/2014/main" id="{4729D83A-FA3F-B75F-3E99-C3F3C8CFC10B}"/>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6" name="Google Shape;513;p37">
              <a:extLst>
                <a:ext uri="{FF2B5EF4-FFF2-40B4-BE49-F238E27FC236}">
                  <a16:creationId xmlns:a16="http://schemas.microsoft.com/office/drawing/2014/main" id="{5B851201-A50C-A041-CF69-32FC88F58AA2}"/>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7" name="Google Shape;514;p37">
              <a:extLst>
                <a:ext uri="{FF2B5EF4-FFF2-40B4-BE49-F238E27FC236}">
                  <a16:creationId xmlns:a16="http://schemas.microsoft.com/office/drawing/2014/main" id="{3E48C14A-CD68-263C-E8C6-E48AB6795C89}"/>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8" name="Google Shape;515;p37">
              <a:extLst>
                <a:ext uri="{FF2B5EF4-FFF2-40B4-BE49-F238E27FC236}">
                  <a16:creationId xmlns:a16="http://schemas.microsoft.com/office/drawing/2014/main" id="{E95D8E71-E78D-FCD7-878B-10A1F4D7300C}"/>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9" name="Google Shape;516;p37">
              <a:extLst>
                <a:ext uri="{FF2B5EF4-FFF2-40B4-BE49-F238E27FC236}">
                  <a16:creationId xmlns:a16="http://schemas.microsoft.com/office/drawing/2014/main" id="{0D56906B-ABF3-0E6F-5ECF-F5A937B36FB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20" name="Google Shape;11355;p65">
            <a:extLst>
              <a:ext uri="{FF2B5EF4-FFF2-40B4-BE49-F238E27FC236}">
                <a16:creationId xmlns:a16="http://schemas.microsoft.com/office/drawing/2014/main" id="{58AB0166-5F3A-0607-48AC-4DFEC843D796}"/>
              </a:ext>
            </a:extLst>
          </p:cNvPr>
          <p:cNvGrpSpPr/>
          <p:nvPr/>
        </p:nvGrpSpPr>
        <p:grpSpPr>
          <a:xfrm>
            <a:off x="3654298" y="555843"/>
            <a:ext cx="667484" cy="841828"/>
            <a:chOff x="8010427" y="3348503"/>
            <a:chExt cx="278795" cy="351615"/>
          </a:xfrm>
          <a:solidFill>
            <a:srgbClr val="D69D56"/>
          </a:solidFill>
        </p:grpSpPr>
        <p:sp>
          <p:nvSpPr>
            <p:cNvPr id="21" name="Google Shape;11356;p65">
              <a:extLst>
                <a:ext uri="{FF2B5EF4-FFF2-40B4-BE49-F238E27FC236}">
                  <a16:creationId xmlns:a16="http://schemas.microsoft.com/office/drawing/2014/main" id="{30D279D1-521A-9D1D-745F-48C2D251DDD8}"/>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22" name="Google Shape;11357;p65">
              <a:extLst>
                <a:ext uri="{FF2B5EF4-FFF2-40B4-BE49-F238E27FC236}">
                  <a16:creationId xmlns:a16="http://schemas.microsoft.com/office/drawing/2014/main" id="{02CD03F4-CBCF-4162-1C0F-73CAE361CDDA}"/>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23" name="Google Shape;11358;p65">
              <a:extLst>
                <a:ext uri="{FF2B5EF4-FFF2-40B4-BE49-F238E27FC236}">
                  <a16:creationId xmlns:a16="http://schemas.microsoft.com/office/drawing/2014/main" id="{07D453B4-9C05-D085-A067-FBD65DF8CDC8}"/>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sp>
          <p:nvSpPr>
            <p:cNvPr id="24" name="Google Shape;11359;p65">
              <a:extLst>
                <a:ext uri="{FF2B5EF4-FFF2-40B4-BE49-F238E27FC236}">
                  <a16:creationId xmlns:a16="http://schemas.microsoft.com/office/drawing/2014/main" id="{B351FF74-68E2-97E6-3055-4507011AD88F}"/>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grpSp>
      <p:sp>
        <p:nvSpPr>
          <p:cNvPr id="25" name="Google Shape;509;p37">
            <a:extLst>
              <a:ext uri="{FF2B5EF4-FFF2-40B4-BE49-F238E27FC236}">
                <a16:creationId xmlns:a16="http://schemas.microsoft.com/office/drawing/2014/main" id="{20015362-4EB4-56D5-1740-B992B459542D}"/>
              </a:ext>
            </a:extLst>
          </p:cNvPr>
          <p:cNvSpPr txBox="1">
            <a:spLocks/>
          </p:cNvSpPr>
          <p:nvPr/>
        </p:nvSpPr>
        <p:spPr>
          <a:xfrm>
            <a:off x="4321782" y="532513"/>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26" name="Content Placeholder 2">
            <a:extLst>
              <a:ext uri="{FF2B5EF4-FFF2-40B4-BE49-F238E27FC236}">
                <a16:creationId xmlns:a16="http://schemas.microsoft.com/office/drawing/2014/main" id="{8A0C64D2-CB43-3284-B01B-C5D4C6953B98}"/>
              </a:ext>
            </a:extLst>
          </p:cNvPr>
          <p:cNvSpPr txBox="1">
            <a:spLocks/>
          </p:cNvSpPr>
          <p:nvPr/>
        </p:nvSpPr>
        <p:spPr>
          <a:xfrm>
            <a:off x="465856" y="2688756"/>
            <a:ext cx="11127546" cy="43850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r" rtl="0">
              <a:lnSpc>
                <a:spcPct val="100000"/>
              </a:lnSpc>
              <a:spcBef>
                <a:spcPts val="0"/>
              </a:spcBef>
              <a:spcAft>
                <a:spcPts val="0"/>
              </a:spcAft>
              <a:buClr>
                <a:schemeClr val="dk2"/>
              </a:buClr>
              <a:buSzPts val="1300"/>
              <a:buFont typeface="Montserrat"/>
              <a:buNone/>
              <a:defRPr sz="1867"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algn="ctr"/>
            <a:r>
              <a:rPr lang="en-US" sz="2400" kern="0" dirty="0">
                <a:solidFill>
                  <a:srgbClr val="191919"/>
                </a:solidFill>
              </a:rPr>
              <a:t>N=104 cultured stethoscopes from Dr’s, RN’s, and RT’s: </a:t>
            </a:r>
          </a:p>
          <a:p>
            <a:pPr algn="ctr"/>
            <a:endParaRPr lang="en-US" sz="2400" kern="0" dirty="0">
              <a:solidFill>
                <a:srgbClr val="191919"/>
              </a:solidFill>
            </a:endParaRPr>
          </a:p>
          <a:p>
            <a:pPr algn="ctr"/>
            <a:endParaRPr lang="en-US" sz="2400" kern="0" dirty="0">
              <a:solidFill>
                <a:srgbClr val="191919"/>
              </a:solidFill>
            </a:endParaRPr>
          </a:p>
          <a:p>
            <a:pPr algn="ctr"/>
            <a:endParaRPr lang="en-US" sz="2400" kern="0" dirty="0">
              <a:solidFill>
                <a:srgbClr val="191919"/>
              </a:solidFill>
            </a:endParaRPr>
          </a:p>
          <a:p>
            <a:pPr algn="ctr"/>
            <a:endParaRPr lang="en-US" sz="2400" kern="0" dirty="0">
              <a:solidFill>
                <a:srgbClr val="191919"/>
              </a:solidFill>
            </a:endParaRPr>
          </a:p>
          <a:p>
            <a:pPr algn="ctr"/>
            <a:endParaRPr lang="en-US" sz="2400" b="1" kern="0" dirty="0">
              <a:solidFill>
                <a:srgbClr val="191919"/>
              </a:solidFill>
              <a:effectLst>
                <a:outerShdw blurRad="38100" dist="38100" dir="2700000" algn="tl">
                  <a:srgbClr val="000000">
                    <a:alpha val="43137"/>
                  </a:srgbClr>
                </a:outerShdw>
              </a:effectLst>
            </a:endParaRPr>
          </a:p>
          <a:p>
            <a:pPr algn="ctr"/>
            <a:endParaRPr lang="en-US" sz="2400" b="1" kern="0" dirty="0">
              <a:solidFill>
                <a:srgbClr val="191919"/>
              </a:solidFill>
              <a:effectLst>
                <a:outerShdw blurRad="38100" dist="38100" dir="2700000" algn="tl">
                  <a:srgbClr val="000000">
                    <a:alpha val="43137"/>
                  </a:srgbClr>
                </a:outerShdw>
              </a:effectLst>
            </a:endParaRPr>
          </a:p>
          <a:p>
            <a:pPr algn="ctr"/>
            <a:r>
              <a:rPr lang="en-US" sz="2400" b="1" kern="0" dirty="0">
                <a:solidFill>
                  <a:srgbClr val="D69D56"/>
                </a:solidFill>
                <a:effectLst>
                  <a:outerShdw blurRad="38100" dist="38100" dir="2700000" algn="tl">
                    <a:srgbClr val="000000">
                      <a:alpha val="43137"/>
                    </a:srgbClr>
                  </a:outerShdw>
                </a:effectLst>
              </a:rPr>
              <a:t>No statistical difference </a:t>
            </a:r>
            <a:r>
              <a:rPr lang="en-US" sz="2400" kern="0" dirty="0">
                <a:solidFill>
                  <a:srgbClr val="191919"/>
                </a:solidFill>
              </a:rPr>
              <a:t>between self-reported cleaning frequency or</a:t>
            </a:r>
          </a:p>
          <a:p>
            <a:pPr algn="ctr"/>
            <a:r>
              <a:rPr lang="en-US" sz="2400" kern="0" dirty="0">
                <a:solidFill>
                  <a:srgbClr val="191919"/>
                </a:solidFill>
              </a:rPr>
              <a:t>methods, and the presence of bacteria</a:t>
            </a:r>
          </a:p>
        </p:txBody>
      </p:sp>
      <p:sp>
        <p:nvSpPr>
          <p:cNvPr id="29" name="Google Shape;284;p33">
            <a:extLst>
              <a:ext uri="{FF2B5EF4-FFF2-40B4-BE49-F238E27FC236}">
                <a16:creationId xmlns:a16="http://schemas.microsoft.com/office/drawing/2014/main" id="{55D93F53-171B-3770-6BFD-4A651386A5C3}"/>
              </a:ext>
            </a:extLst>
          </p:cNvPr>
          <p:cNvSpPr txBox="1">
            <a:spLocks/>
          </p:cNvSpPr>
          <p:nvPr/>
        </p:nvSpPr>
        <p:spPr>
          <a:xfrm>
            <a:off x="185796" y="6302156"/>
            <a:ext cx="11820408" cy="422095"/>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200" kern="0" dirty="0">
                <a:solidFill>
                  <a:srgbClr val="212121"/>
                </a:solidFill>
                <a:latin typeface="Raleway" pitchFamily="2" charset="0"/>
              </a:rPr>
              <a:t>Alali SA, Shrestha E, </a:t>
            </a:r>
            <a:r>
              <a:rPr lang="en-US" sz="1200" kern="0" dirty="0" err="1">
                <a:solidFill>
                  <a:srgbClr val="212121"/>
                </a:solidFill>
                <a:latin typeface="Raleway" pitchFamily="2" charset="0"/>
              </a:rPr>
              <a:t>Kansakar</a:t>
            </a:r>
            <a:r>
              <a:rPr lang="en-US" sz="1200" kern="0" dirty="0">
                <a:solidFill>
                  <a:srgbClr val="212121"/>
                </a:solidFill>
                <a:latin typeface="Raleway" pitchFamily="2" charset="0"/>
              </a:rPr>
              <a:t> AR, Parekh A, Dadkhah S, Peacock WF. Am J Infect Control. 2020 Nov;48(11):1365-1369. </a:t>
            </a:r>
            <a:r>
              <a:rPr lang="en-US" sz="1200" kern="0" dirty="0" err="1">
                <a:solidFill>
                  <a:srgbClr val="212121"/>
                </a:solidFill>
                <a:latin typeface="Raleway" pitchFamily="2" charset="0"/>
              </a:rPr>
              <a:t>doi</a:t>
            </a:r>
            <a:r>
              <a:rPr lang="en-US" sz="1200" kern="0" dirty="0">
                <a:solidFill>
                  <a:srgbClr val="212121"/>
                </a:solidFill>
                <a:latin typeface="Raleway" pitchFamily="2" charset="0"/>
              </a:rPr>
              <a:t>: 10.1016/j.ajic.2020.04.019. PMID: 32360747.</a:t>
            </a:r>
            <a:endParaRPr lang="en-US" sz="1200" kern="0" dirty="0">
              <a:latin typeface="Raleway" pitchFamily="2" charset="0"/>
            </a:endParaRPr>
          </a:p>
        </p:txBody>
      </p:sp>
      <p:sp>
        <p:nvSpPr>
          <p:cNvPr id="30" name="Google Shape;3592;p109">
            <a:extLst>
              <a:ext uri="{FF2B5EF4-FFF2-40B4-BE49-F238E27FC236}">
                <a16:creationId xmlns:a16="http://schemas.microsoft.com/office/drawing/2014/main" id="{151A0082-A312-00FC-2A85-F9E0072EB985}"/>
              </a:ext>
            </a:extLst>
          </p:cNvPr>
          <p:cNvSpPr/>
          <p:nvPr/>
        </p:nvSpPr>
        <p:spPr>
          <a:xfrm>
            <a:off x="4244003" y="3750474"/>
            <a:ext cx="1185736" cy="1185736"/>
          </a:xfrm>
          <a:prstGeom prst="ellipse">
            <a:avLst/>
          </a:pr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 name="Google Shape;3595;p109">
            <a:extLst>
              <a:ext uri="{FF2B5EF4-FFF2-40B4-BE49-F238E27FC236}">
                <a16:creationId xmlns:a16="http://schemas.microsoft.com/office/drawing/2014/main" id="{36655DFC-7A7E-500F-9903-D2A92214F8B4}"/>
              </a:ext>
            </a:extLst>
          </p:cNvPr>
          <p:cNvSpPr txBox="1"/>
          <p:nvPr/>
        </p:nvSpPr>
        <p:spPr>
          <a:xfrm>
            <a:off x="1970289" y="3611837"/>
            <a:ext cx="1969066" cy="3342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3600" b="1" kern="0" dirty="0">
                <a:solidFill>
                  <a:srgbClr val="2F4A8A"/>
                </a:solidFill>
                <a:effectLst>
                  <a:outerShdw blurRad="38100" dist="38100" dir="2700000" algn="tl">
                    <a:srgbClr val="000000">
                      <a:alpha val="43137"/>
                    </a:srgbClr>
                  </a:outerShdw>
                </a:effectLst>
                <a:latin typeface="Raleway" pitchFamily="2" charset="0"/>
                <a:ea typeface="Alata"/>
                <a:cs typeface="Alata"/>
                <a:sym typeface="Alata"/>
              </a:rPr>
              <a:t>86.5%</a:t>
            </a:r>
            <a:endParaRPr sz="3600" b="1" kern="0" dirty="0">
              <a:solidFill>
                <a:srgbClr val="2F4A8A"/>
              </a:solidFill>
              <a:effectLst>
                <a:outerShdw blurRad="38100" dist="38100" dir="2700000" algn="tl">
                  <a:srgbClr val="000000">
                    <a:alpha val="43137"/>
                  </a:srgbClr>
                </a:outerShdw>
              </a:effectLst>
              <a:latin typeface="Raleway" pitchFamily="2" charset="0"/>
              <a:ea typeface="Alata"/>
              <a:cs typeface="Alata"/>
              <a:sym typeface="Alata"/>
            </a:endParaRPr>
          </a:p>
        </p:txBody>
      </p:sp>
      <p:sp>
        <p:nvSpPr>
          <p:cNvPr id="32" name="Google Shape;3596;p109">
            <a:extLst>
              <a:ext uri="{FF2B5EF4-FFF2-40B4-BE49-F238E27FC236}">
                <a16:creationId xmlns:a16="http://schemas.microsoft.com/office/drawing/2014/main" id="{9B03F0BE-5B6F-BC0C-641E-87DCB3ECD1C6}"/>
              </a:ext>
            </a:extLst>
          </p:cNvPr>
          <p:cNvSpPr txBox="1"/>
          <p:nvPr/>
        </p:nvSpPr>
        <p:spPr>
          <a:xfrm>
            <a:off x="782873" y="3948440"/>
            <a:ext cx="3376040" cy="546600"/>
          </a:xfrm>
          <a:prstGeom prst="rect">
            <a:avLst/>
          </a:prstGeom>
          <a:noFill/>
          <a:ln>
            <a:noFill/>
          </a:ln>
        </p:spPr>
        <p:txBody>
          <a:bodyPr spcFirstLastPara="1" wrap="square" lIns="91425" tIns="91425" rIns="91425" bIns="91425" anchor="t" anchorCtr="0">
            <a:noAutofit/>
          </a:bodyPr>
          <a:lstStyle/>
          <a:p>
            <a:pPr>
              <a:spcAft>
                <a:spcPts val="1600"/>
              </a:spcAft>
              <a:buClr>
                <a:srgbClr val="000000"/>
              </a:buClr>
              <a:buFont typeface="Arial"/>
              <a:buNone/>
            </a:pPr>
            <a:r>
              <a:rPr lang="en" sz="1600" kern="0" dirty="0">
                <a:solidFill>
                  <a:srgbClr val="292929"/>
                </a:solidFill>
                <a:latin typeface="Montserrat"/>
                <a:ea typeface="Montserrat"/>
                <a:cs typeface="Montserrat"/>
                <a:sym typeface="Montserrat"/>
              </a:rPr>
              <a:t>Claimed CDC compliant disinfection frequency</a:t>
            </a:r>
            <a:endParaRPr sz="1600" kern="0" dirty="0">
              <a:solidFill>
                <a:srgbClr val="292929"/>
              </a:solidFill>
              <a:latin typeface="Montserrat"/>
              <a:ea typeface="Montserrat"/>
              <a:cs typeface="Montserrat"/>
              <a:sym typeface="Montserrat"/>
            </a:endParaRPr>
          </a:p>
        </p:txBody>
      </p:sp>
      <p:sp>
        <p:nvSpPr>
          <p:cNvPr id="33" name="Google Shape;3597;p109">
            <a:extLst>
              <a:ext uri="{FF2B5EF4-FFF2-40B4-BE49-F238E27FC236}">
                <a16:creationId xmlns:a16="http://schemas.microsoft.com/office/drawing/2014/main" id="{7017486D-AF43-2984-38E1-24A7A2D69850}"/>
              </a:ext>
            </a:extLst>
          </p:cNvPr>
          <p:cNvSpPr txBox="1"/>
          <p:nvPr/>
        </p:nvSpPr>
        <p:spPr>
          <a:xfrm>
            <a:off x="8492373" y="3611837"/>
            <a:ext cx="2008714" cy="3342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3600" b="1" kern="0" dirty="0">
                <a:solidFill>
                  <a:srgbClr val="90D1CB"/>
                </a:solidFill>
                <a:effectLst>
                  <a:outerShdw blurRad="38100" dist="38100" dir="2700000" algn="tl">
                    <a:srgbClr val="000000">
                      <a:alpha val="43137"/>
                    </a:srgbClr>
                  </a:outerShdw>
                </a:effectLst>
                <a:latin typeface="Raleway" pitchFamily="2" charset="0"/>
                <a:ea typeface="Alata"/>
                <a:cs typeface="Alata"/>
                <a:sym typeface="Alata"/>
              </a:rPr>
              <a:t>91.4%</a:t>
            </a:r>
            <a:endParaRPr sz="3600" b="1" kern="0" dirty="0">
              <a:solidFill>
                <a:srgbClr val="90D1CB"/>
              </a:solidFill>
              <a:effectLst>
                <a:outerShdw blurRad="38100" dist="38100" dir="2700000" algn="tl">
                  <a:srgbClr val="000000">
                    <a:alpha val="43137"/>
                  </a:srgbClr>
                </a:outerShdw>
              </a:effectLst>
              <a:latin typeface="Raleway" pitchFamily="2" charset="0"/>
              <a:ea typeface="Alata"/>
              <a:cs typeface="Alata"/>
              <a:sym typeface="Alata"/>
            </a:endParaRPr>
          </a:p>
        </p:txBody>
      </p:sp>
      <p:sp>
        <p:nvSpPr>
          <p:cNvPr id="34" name="Google Shape;3598;p109">
            <a:extLst>
              <a:ext uri="{FF2B5EF4-FFF2-40B4-BE49-F238E27FC236}">
                <a16:creationId xmlns:a16="http://schemas.microsoft.com/office/drawing/2014/main" id="{845E76FF-87BB-9C42-DFEE-62ABB4DF1CAA}"/>
              </a:ext>
            </a:extLst>
          </p:cNvPr>
          <p:cNvSpPr txBox="1"/>
          <p:nvPr/>
        </p:nvSpPr>
        <p:spPr>
          <a:xfrm>
            <a:off x="8492373" y="3992405"/>
            <a:ext cx="2470739" cy="546600"/>
          </a:xfrm>
          <a:prstGeom prst="rect">
            <a:avLst/>
          </a:prstGeom>
          <a:noFill/>
          <a:ln>
            <a:noFill/>
          </a:ln>
        </p:spPr>
        <p:txBody>
          <a:bodyPr spcFirstLastPara="1" wrap="square" lIns="91425" tIns="91425" rIns="91425" bIns="91425" anchor="t" anchorCtr="0">
            <a:noAutofit/>
          </a:bodyPr>
          <a:lstStyle/>
          <a:p>
            <a:pPr>
              <a:spcAft>
                <a:spcPts val="1600"/>
              </a:spcAft>
              <a:buClr>
                <a:srgbClr val="000000"/>
              </a:buClr>
              <a:buFont typeface="Arial"/>
              <a:buNone/>
            </a:pPr>
            <a:r>
              <a:rPr lang="en" sz="1600" kern="0" dirty="0">
                <a:solidFill>
                  <a:srgbClr val="292929"/>
                </a:solidFill>
                <a:latin typeface="Montserrat"/>
                <a:ea typeface="Montserrat"/>
                <a:cs typeface="Montserrat"/>
                <a:sym typeface="Montserrat"/>
              </a:rPr>
              <a:t>Bacterial growth</a:t>
            </a:r>
            <a:endParaRPr sz="1600" kern="0" dirty="0">
              <a:solidFill>
                <a:srgbClr val="292929"/>
              </a:solidFill>
              <a:latin typeface="Montserrat"/>
              <a:ea typeface="Montserrat"/>
              <a:cs typeface="Montserrat"/>
              <a:sym typeface="Montserrat"/>
            </a:endParaRPr>
          </a:p>
        </p:txBody>
      </p:sp>
      <p:sp>
        <p:nvSpPr>
          <p:cNvPr id="35" name="Google Shape;3601;p109">
            <a:extLst>
              <a:ext uri="{FF2B5EF4-FFF2-40B4-BE49-F238E27FC236}">
                <a16:creationId xmlns:a16="http://schemas.microsoft.com/office/drawing/2014/main" id="{E0065C99-D072-41DB-13C0-74AE3ACB8662}"/>
              </a:ext>
            </a:extLst>
          </p:cNvPr>
          <p:cNvSpPr/>
          <p:nvPr/>
        </p:nvSpPr>
        <p:spPr>
          <a:xfrm>
            <a:off x="3922505" y="3429000"/>
            <a:ext cx="1673410" cy="1673410"/>
          </a:xfrm>
          <a:prstGeom prst="pie">
            <a:avLst>
              <a:gd name="adj1" fmla="val 16253300"/>
              <a:gd name="adj2" fmla="val 13518545"/>
            </a:avLst>
          </a:pr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6" name="Google Shape;3605;p109">
            <a:extLst>
              <a:ext uri="{FF2B5EF4-FFF2-40B4-BE49-F238E27FC236}">
                <a16:creationId xmlns:a16="http://schemas.microsoft.com/office/drawing/2014/main" id="{C44449FD-C690-286D-08DC-D972B2E43A08}"/>
              </a:ext>
            </a:extLst>
          </p:cNvPr>
          <p:cNvSpPr/>
          <p:nvPr/>
        </p:nvSpPr>
        <p:spPr>
          <a:xfrm>
            <a:off x="6665547" y="3713090"/>
            <a:ext cx="1185736" cy="1185736"/>
          </a:xfrm>
          <a:prstGeom prst="ellipse">
            <a:avLst/>
          </a:pr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7" name="Google Shape;3606;p109">
            <a:extLst>
              <a:ext uri="{FF2B5EF4-FFF2-40B4-BE49-F238E27FC236}">
                <a16:creationId xmlns:a16="http://schemas.microsoft.com/office/drawing/2014/main" id="{ACBA9E39-E184-6AAD-0923-9DD5A2122594}"/>
              </a:ext>
            </a:extLst>
          </p:cNvPr>
          <p:cNvSpPr/>
          <p:nvPr/>
        </p:nvSpPr>
        <p:spPr>
          <a:xfrm>
            <a:off x="6437407" y="3429000"/>
            <a:ext cx="1673410" cy="1673410"/>
          </a:xfrm>
          <a:prstGeom prst="pie">
            <a:avLst>
              <a:gd name="adj1" fmla="val 16189093"/>
              <a:gd name="adj2" fmla="val 13591479"/>
            </a:avLst>
          </a:prstGeom>
          <a:solidFill>
            <a:srgbClr val="90D1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 name="TextBox 1">
            <a:extLst>
              <a:ext uri="{FF2B5EF4-FFF2-40B4-BE49-F238E27FC236}">
                <a16:creationId xmlns:a16="http://schemas.microsoft.com/office/drawing/2014/main" id="{87291EFB-AFFD-8CA4-DFEA-A0F611046885}"/>
              </a:ext>
            </a:extLst>
          </p:cNvPr>
          <p:cNvSpPr txBox="1"/>
          <p:nvPr/>
        </p:nvSpPr>
        <p:spPr>
          <a:xfrm>
            <a:off x="11704320" y="0"/>
            <a:ext cx="487681"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21</a:t>
            </a:r>
            <a:endParaRPr lang="en-US" dirty="0"/>
          </a:p>
        </p:txBody>
      </p:sp>
    </p:spTree>
    <p:extLst>
      <p:ext uri="{BB962C8B-B14F-4D97-AF65-F5344CB8AC3E}">
        <p14:creationId xmlns:p14="http://schemas.microsoft.com/office/powerpoint/2010/main" val="389488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7" end="7"/>
                                            </p:txEl>
                                          </p:spTgt>
                                        </p:tgtEl>
                                        <p:attrNameLst>
                                          <p:attrName>style.visibility</p:attrName>
                                        </p:attrNameLst>
                                      </p:cBhvr>
                                      <p:to>
                                        <p:strVal val="visible"/>
                                      </p:to>
                                    </p:set>
                                    <p:animEffect transition="in" filter="fade">
                                      <p:cBhvr>
                                        <p:cTn id="12" dur="500"/>
                                        <p:tgtEl>
                                          <p:spTgt spid="26">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8" end="8"/>
                                            </p:txEl>
                                          </p:spTgt>
                                        </p:tgtEl>
                                        <p:attrNameLst>
                                          <p:attrName>style.visibility</p:attrName>
                                        </p:attrNameLst>
                                      </p:cBhvr>
                                      <p:to>
                                        <p:strVal val="visible"/>
                                      </p:to>
                                    </p:set>
                                    <p:animEffect transition="in" filter="fade">
                                      <p:cBhvr>
                                        <p:cTn id="17"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1" y="0"/>
            <a:ext cx="12192000" cy="6858000"/>
            <a:chOff x="714228"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8" y="788753"/>
              <a:ext cx="7362600" cy="3878400"/>
            </a:xfrm>
            <a:prstGeom prst="roundRect">
              <a:avLst>
                <a:gd name="adj" fmla="val 4601"/>
              </a:avLst>
            </a:prstGeom>
            <a:solidFill>
              <a:schemeClr val="accent3">
                <a:lumMod val="60000"/>
                <a:lumOff val="40000"/>
              </a:schemeClr>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grpSp>
        <p:nvGrpSpPr>
          <p:cNvPr id="6" name="Google Shape;510;p37">
            <a:extLst>
              <a:ext uri="{FF2B5EF4-FFF2-40B4-BE49-F238E27FC236}">
                <a16:creationId xmlns:a16="http://schemas.microsoft.com/office/drawing/2014/main" id="{F80A080F-EE40-06F9-F068-232B8ACA730E}"/>
              </a:ext>
            </a:extLst>
          </p:cNvPr>
          <p:cNvGrpSpPr/>
          <p:nvPr/>
        </p:nvGrpSpPr>
        <p:grpSpPr>
          <a:xfrm>
            <a:off x="3902754" y="1370622"/>
            <a:ext cx="1279267" cy="132800"/>
            <a:chOff x="774912" y="910870"/>
            <a:chExt cx="959450" cy="99600"/>
          </a:xfrm>
          <a:solidFill>
            <a:srgbClr val="D69D56"/>
          </a:solidFill>
        </p:grpSpPr>
        <p:sp>
          <p:nvSpPr>
            <p:cNvPr id="7" name="Google Shape;511;p37">
              <a:extLst>
                <a:ext uri="{FF2B5EF4-FFF2-40B4-BE49-F238E27FC236}">
                  <a16:creationId xmlns:a16="http://schemas.microsoft.com/office/drawing/2014/main" id="{6E212750-2A75-0EB1-2275-DC5147F590A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8" name="Google Shape;512;p37">
              <a:extLst>
                <a:ext uri="{FF2B5EF4-FFF2-40B4-BE49-F238E27FC236}">
                  <a16:creationId xmlns:a16="http://schemas.microsoft.com/office/drawing/2014/main" id="{BCC81E58-D067-9891-7439-51852A3BAA5F}"/>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9" name="Google Shape;513;p37">
              <a:extLst>
                <a:ext uri="{FF2B5EF4-FFF2-40B4-BE49-F238E27FC236}">
                  <a16:creationId xmlns:a16="http://schemas.microsoft.com/office/drawing/2014/main" id="{8B220A91-44D0-A8FC-B245-C797E144614A}"/>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10" name="Google Shape;514;p37">
              <a:extLst>
                <a:ext uri="{FF2B5EF4-FFF2-40B4-BE49-F238E27FC236}">
                  <a16:creationId xmlns:a16="http://schemas.microsoft.com/office/drawing/2014/main" id="{A6654F4D-207C-924C-1674-FAF6C168A78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11" name="Google Shape;515;p37">
              <a:extLst>
                <a:ext uri="{FF2B5EF4-FFF2-40B4-BE49-F238E27FC236}">
                  <a16:creationId xmlns:a16="http://schemas.microsoft.com/office/drawing/2014/main" id="{67D210A8-1F89-1997-586A-F2B989281D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sp>
          <p:nvSpPr>
            <p:cNvPr id="12" name="Google Shape;516;p37">
              <a:extLst>
                <a:ext uri="{FF2B5EF4-FFF2-40B4-BE49-F238E27FC236}">
                  <a16:creationId xmlns:a16="http://schemas.microsoft.com/office/drawing/2014/main" id="{C4C5E6A8-B2EC-FE30-4A5D-EEFDFA6DB0A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D69D56"/>
                </a:solidFill>
                <a:latin typeface="Arial"/>
                <a:cs typeface="Arial"/>
                <a:sym typeface="Arial"/>
              </a:endParaRPr>
            </a:p>
          </p:txBody>
        </p:sp>
      </p:grpSp>
      <p:grpSp>
        <p:nvGrpSpPr>
          <p:cNvPr id="13" name="Google Shape;11355;p65">
            <a:extLst>
              <a:ext uri="{FF2B5EF4-FFF2-40B4-BE49-F238E27FC236}">
                <a16:creationId xmlns:a16="http://schemas.microsoft.com/office/drawing/2014/main" id="{299BC79F-5F78-EFC9-5EAB-954825B21925}"/>
              </a:ext>
            </a:extLst>
          </p:cNvPr>
          <p:cNvGrpSpPr/>
          <p:nvPr/>
        </p:nvGrpSpPr>
        <p:grpSpPr>
          <a:xfrm>
            <a:off x="2216223" y="649704"/>
            <a:ext cx="667484" cy="841828"/>
            <a:chOff x="8010427" y="3348503"/>
            <a:chExt cx="278795" cy="351615"/>
          </a:xfrm>
          <a:solidFill>
            <a:srgbClr val="D69D56"/>
          </a:solidFill>
        </p:grpSpPr>
        <p:sp>
          <p:nvSpPr>
            <p:cNvPr id="14" name="Google Shape;11356;p65">
              <a:extLst>
                <a:ext uri="{FF2B5EF4-FFF2-40B4-BE49-F238E27FC236}">
                  <a16:creationId xmlns:a16="http://schemas.microsoft.com/office/drawing/2014/main" id="{AF2FF184-F699-511B-8363-AA8580164FD5}"/>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latin typeface="Arial"/>
                <a:cs typeface="Arial"/>
                <a:sym typeface="Arial"/>
              </a:endParaRPr>
            </a:p>
          </p:txBody>
        </p:sp>
        <p:sp>
          <p:nvSpPr>
            <p:cNvPr id="15" name="Google Shape;11357;p65">
              <a:extLst>
                <a:ext uri="{FF2B5EF4-FFF2-40B4-BE49-F238E27FC236}">
                  <a16:creationId xmlns:a16="http://schemas.microsoft.com/office/drawing/2014/main" id="{767CBFF0-6421-11D8-32D7-42160B56F3A7}"/>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latin typeface="Arial"/>
                <a:cs typeface="Arial"/>
                <a:sym typeface="Arial"/>
              </a:endParaRPr>
            </a:p>
          </p:txBody>
        </p:sp>
        <p:sp>
          <p:nvSpPr>
            <p:cNvPr id="16" name="Google Shape;11358;p65">
              <a:extLst>
                <a:ext uri="{FF2B5EF4-FFF2-40B4-BE49-F238E27FC236}">
                  <a16:creationId xmlns:a16="http://schemas.microsoft.com/office/drawing/2014/main" id="{249F4D83-55DB-947E-DF5F-49191BBE7C9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latin typeface="Arial"/>
                <a:cs typeface="Arial"/>
                <a:sym typeface="Arial"/>
              </a:endParaRPr>
            </a:p>
          </p:txBody>
        </p:sp>
        <p:sp>
          <p:nvSpPr>
            <p:cNvPr id="17" name="Google Shape;11359;p65">
              <a:extLst>
                <a:ext uri="{FF2B5EF4-FFF2-40B4-BE49-F238E27FC236}">
                  <a16:creationId xmlns:a16="http://schemas.microsoft.com/office/drawing/2014/main" id="{19E9E2CC-A32A-5031-873C-DE9643F8FDC9}"/>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latin typeface="Arial"/>
                <a:cs typeface="Arial"/>
                <a:sym typeface="Arial"/>
              </a:endParaRPr>
            </a:p>
          </p:txBody>
        </p:sp>
      </p:grpSp>
      <p:sp>
        <p:nvSpPr>
          <p:cNvPr id="18" name="Google Shape;509;p37">
            <a:extLst>
              <a:ext uri="{FF2B5EF4-FFF2-40B4-BE49-F238E27FC236}">
                <a16:creationId xmlns:a16="http://schemas.microsoft.com/office/drawing/2014/main" id="{EDE2264D-C9C7-F492-249B-3D1FA8B5E421}"/>
              </a:ext>
            </a:extLst>
          </p:cNvPr>
          <p:cNvSpPr txBox="1">
            <a:spLocks/>
          </p:cNvSpPr>
          <p:nvPr/>
        </p:nvSpPr>
        <p:spPr>
          <a:xfrm>
            <a:off x="2883707" y="626374"/>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34" name="Google Shape;284;p33">
            <a:extLst>
              <a:ext uri="{FF2B5EF4-FFF2-40B4-BE49-F238E27FC236}">
                <a16:creationId xmlns:a16="http://schemas.microsoft.com/office/drawing/2014/main" id="{3AD09340-F146-7407-C468-D5FFD19FAD1A}"/>
              </a:ext>
            </a:extLst>
          </p:cNvPr>
          <p:cNvSpPr txBox="1">
            <a:spLocks/>
          </p:cNvSpPr>
          <p:nvPr/>
        </p:nvSpPr>
        <p:spPr>
          <a:xfrm>
            <a:off x="2051477" y="6285195"/>
            <a:ext cx="3974854"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333" kern="0" dirty="0" err="1">
                <a:solidFill>
                  <a:srgbClr val="212121"/>
                </a:solidFill>
                <a:latin typeface="Raleway" pitchFamily="2" charset="0"/>
              </a:rPr>
              <a:t>Alhmidi</a:t>
            </a:r>
            <a:r>
              <a:rPr lang="en-US" sz="1333" kern="0" dirty="0">
                <a:solidFill>
                  <a:srgbClr val="212121"/>
                </a:solidFill>
                <a:latin typeface="Raleway" pitchFamily="2" charset="0"/>
              </a:rPr>
              <a:t> H. Infect </a:t>
            </a:r>
            <a:r>
              <a:rPr lang="en-US" sz="1333" kern="0" dirty="0" err="1">
                <a:solidFill>
                  <a:srgbClr val="212121"/>
                </a:solidFill>
                <a:latin typeface="Raleway" pitchFamily="2" charset="0"/>
              </a:rPr>
              <a:t>Cntrl</a:t>
            </a:r>
            <a:r>
              <a:rPr lang="en-US" sz="1333" kern="0" dirty="0">
                <a:solidFill>
                  <a:srgbClr val="212121"/>
                </a:solidFill>
                <a:latin typeface="Raleway" pitchFamily="2" charset="0"/>
              </a:rPr>
              <a:t> &amp; Hosp </a:t>
            </a:r>
            <a:r>
              <a:rPr lang="en-US" sz="1333" kern="0" dirty="0" err="1">
                <a:solidFill>
                  <a:srgbClr val="212121"/>
                </a:solidFill>
                <a:latin typeface="Raleway" pitchFamily="2" charset="0"/>
              </a:rPr>
              <a:t>Epid</a:t>
            </a:r>
            <a:r>
              <a:rPr lang="en-US" sz="1333" kern="0" dirty="0">
                <a:solidFill>
                  <a:srgbClr val="212121"/>
                </a:solidFill>
                <a:latin typeface="Raleway" pitchFamily="2" charset="0"/>
              </a:rPr>
              <a:t> (2020), 1–6</a:t>
            </a:r>
            <a:endParaRPr lang="en-US" sz="1333" kern="0" dirty="0">
              <a:latin typeface="Raleway" pitchFamily="2" charset="0"/>
            </a:endParaRPr>
          </a:p>
        </p:txBody>
      </p:sp>
      <p:sp>
        <p:nvSpPr>
          <p:cNvPr id="2" name="Content Placeholder 6">
            <a:extLst>
              <a:ext uri="{FF2B5EF4-FFF2-40B4-BE49-F238E27FC236}">
                <a16:creationId xmlns:a16="http://schemas.microsoft.com/office/drawing/2014/main" id="{40FF7F55-B4EA-7BCD-C6DF-1380AFE24639}"/>
              </a:ext>
            </a:extLst>
          </p:cNvPr>
          <p:cNvSpPr txBox="1">
            <a:spLocks/>
          </p:cNvSpPr>
          <p:nvPr/>
        </p:nvSpPr>
        <p:spPr>
          <a:xfrm>
            <a:off x="508801" y="2674951"/>
            <a:ext cx="6863539" cy="3400545"/>
          </a:xfrm>
          <a:prstGeom prst="rect">
            <a:avLst/>
          </a:prstGeom>
          <a:noFill/>
          <a:ln>
            <a:noFill/>
          </a:ln>
        </p:spPr>
        <p:txBody>
          <a:bodyPr spcFirstLastPara="1" wrap="square" lIns="121900" tIns="121900" rIns="121900" bIns="1219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152396" indent="0" defTabSz="1219170">
              <a:buClr>
                <a:srgbClr val="595959"/>
              </a:buClr>
              <a:buNone/>
            </a:pPr>
            <a:r>
              <a:rPr lang="en-US" sz="2800" b="1" kern="0" dirty="0">
                <a:solidFill>
                  <a:srgbClr val="000000">
                    <a:lumMod val="50000"/>
                  </a:srgbClr>
                </a:solidFill>
              </a:rPr>
              <a:t>30 Volunteers</a:t>
            </a:r>
          </a:p>
          <a:p>
            <a:pPr marL="152396" indent="0" defTabSz="1219170">
              <a:buClr>
                <a:srgbClr val="595959"/>
              </a:buClr>
              <a:buNone/>
            </a:pPr>
            <a:r>
              <a:rPr lang="en-US" sz="2800" b="1" kern="0" dirty="0">
                <a:solidFill>
                  <a:srgbClr val="000000">
                    <a:lumMod val="50000"/>
                  </a:srgbClr>
                </a:solidFill>
              </a:rPr>
              <a:t>3 Sim Mannequin Exams</a:t>
            </a:r>
          </a:p>
          <a:p>
            <a:pPr marL="152396" indent="0" defTabSz="1219170">
              <a:buClr>
                <a:srgbClr val="595959"/>
              </a:buClr>
              <a:buNone/>
            </a:pPr>
            <a:endParaRPr lang="en-US" sz="2800" kern="0" dirty="0">
              <a:solidFill>
                <a:srgbClr val="000000">
                  <a:lumMod val="50000"/>
                </a:srgbClr>
              </a:solidFill>
            </a:endParaRPr>
          </a:p>
          <a:p>
            <a:pPr marL="152396" indent="0" defTabSz="1219170">
              <a:buClr>
                <a:srgbClr val="595959"/>
              </a:buClr>
              <a:buNone/>
            </a:pPr>
            <a:r>
              <a:rPr lang="en-US" sz="2800" b="1" u="sng" kern="0" dirty="0">
                <a:solidFill>
                  <a:srgbClr val="000000">
                    <a:lumMod val="50000"/>
                  </a:srgbClr>
                </a:solidFill>
              </a:rPr>
              <a:t>Surrogate Markers</a:t>
            </a:r>
          </a:p>
          <a:p>
            <a:pPr marL="495296" defTabSz="1219170">
              <a:buClr>
                <a:srgbClr val="595959"/>
              </a:buClr>
            </a:pPr>
            <a:r>
              <a:rPr lang="en-US" sz="2800" kern="0" dirty="0">
                <a:solidFill>
                  <a:srgbClr val="000000">
                    <a:lumMod val="50000"/>
                  </a:srgbClr>
                </a:solidFill>
              </a:rPr>
              <a:t>Cauliflower mosaic virus DNA</a:t>
            </a:r>
          </a:p>
          <a:p>
            <a:pPr marL="495296" defTabSz="1219170">
              <a:buClr>
                <a:srgbClr val="595959"/>
              </a:buClr>
            </a:pPr>
            <a:r>
              <a:rPr lang="en-US" sz="2800" kern="0" dirty="0">
                <a:solidFill>
                  <a:srgbClr val="000000">
                    <a:lumMod val="50000"/>
                  </a:srgbClr>
                </a:solidFill>
              </a:rPr>
              <a:t>Bacteriophage MS2</a:t>
            </a:r>
          </a:p>
          <a:p>
            <a:pPr marL="495296" defTabSz="1219170">
              <a:buClr>
                <a:srgbClr val="595959"/>
              </a:buClr>
            </a:pPr>
            <a:r>
              <a:rPr lang="en-US" sz="2800" kern="0" dirty="0">
                <a:solidFill>
                  <a:srgbClr val="000000">
                    <a:lumMod val="50000"/>
                  </a:srgbClr>
                </a:solidFill>
              </a:rPr>
              <a:t>Nontoxic </a:t>
            </a:r>
            <a:r>
              <a:rPr lang="en-US" sz="2800" i="1" kern="0" dirty="0">
                <a:solidFill>
                  <a:srgbClr val="000000">
                    <a:lumMod val="50000"/>
                  </a:srgbClr>
                </a:solidFill>
              </a:rPr>
              <a:t>C. diff </a:t>
            </a:r>
            <a:r>
              <a:rPr lang="en-US" sz="2800" kern="0" dirty="0">
                <a:solidFill>
                  <a:srgbClr val="000000">
                    <a:lumMod val="50000"/>
                  </a:srgbClr>
                </a:solidFill>
              </a:rPr>
              <a:t>spore</a:t>
            </a:r>
          </a:p>
          <a:p>
            <a:pPr marL="495296" defTabSz="1219170">
              <a:buClr>
                <a:srgbClr val="595959"/>
              </a:buClr>
            </a:pPr>
            <a:r>
              <a:rPr lang="en-US" sz="2800" kern="0" dirty="0">
                <a:solidFill>
                  <a:srgbClr val="000000">
                    <a:lumMod val="50000"/>
                  </a:srgbClr>
                </a:solidFill>
              </a:rPr>
              <a:t>Fluorescent tracer</a:t>
            </a:r>
          </a:p>
          <a:p>
            <a:pPr marL="495296" defTabSz="1219170">
              <a:buClr>
                <a:srgbClr val="595959"/>
              </a:buClr>
            </a:pPr>
            <a:endParaRPr lang="en-US" sz="2800" kern="0" dirty="0">
              <a:solidFill>
                <a:srgbClr val="000000">
                  <a:lumMod val="50000"/>
                </a:srgbClr>
              </a:solidFill>
            </a:endParaRPr>
          </a:p>
        </p:txBody>
      </p:sp>
      <p:sp>
        <p:nvSpPr>
          <p:cNvPr id="4" name="Google Shape;509;p37">
            <a:extLst>
              <a:ext uri="{FF2B5EF4-FFF2-40B4-BE49-F238E27FC236}">
                <a16:creationId xmlns:a16="http://schemas.microsoft.com/office/drawing/2014/main" id="{6D8E16C0-79D5-89B6-2F10-C2C7BD64CADF}"/>
              </a:ext>
            </a:extLst>
          </p:cNvPr>
          <p:cNvSpPr txBox="1">
            <a:spLocks/>
          </p:cNvSpPr>
          <p:nvPr/>
        </p:nvSpPr>
        <p:spPr>
          <a:xfrm>
            <a:off x="185727" y="1458589"/>
            <a:ext cx="8144034" cy="140315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lnSpc>
                <a:spcPct val="100000"/>
              </a:lnSpc>
              <a:buClr>
                <a:srgbClr val="595959"/>
              </a:buClr>
              <a:buNone/>
            </a:pPr>
            <a:r>
              <a:rPr lang="en-US" sz="3200" b="1" kern="0" dirty="0">
                <a:solidFill>
                  <a:srgbClr val="1B4389"/>
                </a:solidFill>
              </a:rPr>
              <a:t>Effectiveness of Precautions?</a:t>
            </a:r>
          </a:p>
          <a:p>
            <a:pPr marL="0" indent="0" algn="ctr" defTabSz="1219170">
              <a:lnSpc>
                <a:spcPct val="100000"/>
              </a:lnSpc>
              <a:buClr>
                <a:srgbClr val="595959"/>
              </a:buClr>
              <a:buNone/>
            </a:pPr>
            <a:r>
              <a:rPr lang="en-US" sz="3200" b="1" kern="0" dirty="0">
                <a:solidFill>
                  <a:srgbClr val="1B4389"/>
                </a:solidFill>
              </a:rPr>
              <a:t>The Two-Mannequin Study</a:t>
            </a:r>
          </a:p>
          <a:p>
            <a:pPr marL="0" indent="0" algn="ctr" defTabSz="1219170">
              <a:lnSpc>
                <a:spcPct val="100000"/>
              </a:lnSpc>
              <a:buClr>
                <a:srgbClr val="595959"/>
              </a:buClr>
              <a:buNone/>
            </a:pPr>
            <a:endParaRPr lang="en-US" sz="3200" b="1" kern="0" dirty="0">
              <a:solidFill>
                <a:srgbClr val="1B4389"/>
              </a:solidFill>
            </a:endParaRPr>
          </a:p>
        </p:txBody>
      </p:sp>
      <p:pic>
        <p:nvPicPr>
          <p:cNvPr id="35" name="Picture 34">
            <a:extLst>
              <a:ext uri="{FF2B5EF4-FFF2-40B4-BE49-F238E27FC236}">
                <a16:creationId xmlns:a16="http://schemas.microsoft.com/office/drawing/2014/main" id="{37496A6F-06B1-C530-1C62-FCDF00E2DD5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29760" y="571088"/>
            <a:ext cx="2904236" cy="2873000"/>
          </a:xfrm>
          <a:prstGeom prst="rect">
            <a:avLst/>
          </a:prstGeom>
        </p:spPr>
      </p:pic>
      <p:pic>
        <p:nvPicPr>
          <p:cNvPr id="36" name="Picture 35">
            <a:extLst>
              <a:ext uri="{FF2B5EF4-FFF2-40B4-BE49-F238E27FC236}">
                <a16:creationId xmlns:a16="http://schemas.microsoft.com/office/drawing/2014/main" id="{6157378C-E1BC-E9E3-0D60-DF46E71B330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2"/>
          <a:stretch/>
        </p:blipFill>
        <p:spPr>
          <a:xfrm>
            <a:off x="8331429" y="3577677"/>
            <a:ext cx="2935901" cy="2903356"/>
          </a:xfrm>
          <a:prstGeom prst="rect">
            <a:avLst/>
          </a:prstGeom>
        </p:spPr>
      </p:pic>
      <p:sp>
        <p:nvSpPr>
          <p:cNvPr id="37" name="Arrow: Down 36">
            <a:extLst>
              <a:ext uri="{FF2B5EF4-FFF2-40B4-BE49-F238E27FC236}">
                <a16:creationId xmlns:a16="http://schemas.microsoft.com/office/drawing/2014/main" id="{082F1CE1-8EB2-22C3-DCE5-D478BDCFF881}"/>
              </a:ext>
            </a:extLst>
          </p:cNvPr>
          <p:cNvSpPr/>
          <p:nvPr/>
        </p:nvSpPr>
        <p:spPr>
          <a:xfrm>
            <a:off x="9272783" y="2330784"/>
            <a:ext cx="1188721" cy="3129554"/>
          </a:xfrm>
          <a:prstGeom prst="downArrow">
            <a:avLst/>
          </a:prstGeom>
          <a:solidFill>
            <a:srgbClr val="FF0000"/>
          </a:solidFill>
          <a:ln w="15875" cap="flat" cmpd="sng" algn="ctr">
            <a:solidFill>
              <a:srgbClr val="113051">
                <a:shade val="50000"/>
              </a:srgbClr>
            </a:solidFill>
            <a:prstDash val="solid"/>
          </a:ln>
          <a:effectLst/>
        </p:spPr>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8CA75149-0B02-4DF8-D156-D788FA78B63E}"/>
              </a:ext>
            </a:extLst>
          </p:cNvPr>
          <p:cNvSpPr txBox="1"/>
          <p:nvPr/>
        </p:nvSpPr>
        <p:spPr>
          <a:xfrm>
            <a:off x="9547985" y="2358667"/>
            <a:ext cx="638316" cy="2900794"/>
          </a:xfrm>
          <a:prstGeom prst="rect">
            <a:avLst/>
          </a:prstGeom>
          <a:noFill/>
        </p:spPr>
        <p:txBody>
          <a:bodyPr wrap="none" rtlCol="0">
            <a:spAutoFit/>
          </a:bodyPr>
          <a:lstStyle/>
          <a:p>
            <a:pPr defTabSz="685800" eaLnBrk="0" fontAlgn="base" hangingPunct="0">
              <a:spcBef>
                <a:spcPct val="0"/>
              </a:spcBef>
              <a:spcAft>
                <a:spcPts val="600"/>
              </a:spcAft>
              <a:defRPr/>
            </a:pPr>
            <a:r>
              <a:rPr lang="en-US" b="1" dirty="0">
                <a:solidFill>
                  <a:srgbClr val="061970"/>
                </a:solidFill>
                <a:latin typeface="Calibri" panose="020F0502020204030204" pitchFamily="34" charset="0"/>
              </a:rPr>
              <a:t>Bugs</a:t>
            </a:r>
          </a:p>
          <a:p>
            <a:pPr defTabSz="685800" eaLnBrk="0" fontAlgn="base" hangingPunct="0">
              <a:spcBef>
                <a:spcPct val="0"/>
              </a:spcBef>
              <a:spcAft>
                <a:spcPts val="600"/>
              </a:spcAft>
              <a:defRPr/>
            </a:pPr>
            <a:r>
              <a:rPr lang="en-US" b="1" dirty="0">
                <a:solidFill>
                  <a:srgbClr val="061970"/>
                </a:solidFill>
                <a:latin typeface="Calibri" panose="020F0502020204030204" pitchFamily="34" charset="0"/>
              </a:rPr>
              <a:t>Bugs</a:t>
            </a:r>
          </a:p>
          <a:p>
            <a:pPr defTabSz="685800" eaLnBrk="0" fontAlgn="base" hangingPunct="0">
              <a:spcBef>
                <a:spcPct val="0"/>
              </a:spcBef>
              <a:spcAft>
                <a:spcPts val="600"/>
              </a:spcAft>
              <a:defRPr/>
            </a:pPr>
            <a:r>
              <a:rPr lang="en-US" b="1" dirty="0">
                <a:solidFill>
                  <a:srgbClr val="061970"/>
                </a:solidFill>
                <a:latin typeface="Calibri" panose="020F0502020204030204" pitchFamily="34" charset="0"/>
              </a:rPr>
              <a:t>Bugs</a:t>
            </a:r>
          </a:p>
          <a:p>
            <a:pPr defTabSz="685800" eaLnBrk="0" fontAlgn="base" hangingPunct="0">
              <a:spcBef>
                <a:spcPct val="0"/>
              </a:spcBef>
              <a:spcAft>
                <a:spcPts val="600"/>
              </a:spcAft>
              <a:defRPr/>
            </a:pPr>
            <a:r>
              <a:rPr lang="en-US" b="1" dirty="0">
                <a:solidFill>
                  <a:srgbClr val="061970"/>
                </a:solidFill>
                <a:latin typeface="Calibri" panose="020F0502020204030204" pitchFamily="34" charset="0"/>
              </a:rPr>
              <a:t>Bugs</a:t>
            </a:r>
          </a:p>
          <a:p>
            <a:pPr defTabSz="685800" eaLnBrk="0" fontAlgn="base" hangingPunct="0">
              <a:spcBef>
                <a:spcPct val="0"/>
              </a:spcBef>
              <a:spcAft>
                <a:spcPts val="600"/>
              </a:spcAft>
              <a:defRPr/>
            </a:pPr>
            <a:r>
              <a:rPr lang="en-US" b="1" dirty="0">
                <a:solidFill>
                  <a:srgbClr val="061970"/>
                </a:solidFill>
                <a:latin typeface="Calibri" panose="020F0502020204030204" pitchFamily="34" charset="0"/>
              </a:rPr>
              <a:t>Bugs</a:t>
            </a:r>
          </a:p>
          <a:p>
            <a:pPr defTabSz="685800" eaLnBrk="0" fontAlgn="base" hangingPunct="0">
              <a:spcBef>
                <a:spcPct val="0"/>
              </a:spcBef>
              <a:spcAft>
                <a:spcPts val="600"/>
              </a:spcAft>
              <a:defRPr/>
            </a:pPr>
            <a:r>
              <a:rPr lang="en-US" b="1" dirty="0">
                <a:solidFill>
                  <a:srgbClr val="061970"/>
                </a:solidFill>
                <a:latin typeface="Calibri" panose="020F0502020204030204" pitchFamily="34" charset="0"/>
              </a:rPr>
              <a:t>Bugs</a:t>
            </a:r>
          </a:p>
          <a:p>
            <a:pPr defTabSz="685800" eaLnBrk="0" fontAlgn="base" hangingPunct="0">
              <a:spcBef>
                <a:spcPct val="0"/>
              </a:spcBef>
              <a:spcAft>
                <a:spcPts val="600"/>
              </a:spcAft>
              <a:defRPr/>
            </a:pPr>
            <a:r>
              <a:rPr lang="en-US" b="1" dirty="0">
                <a:solidFill>
                  <a:srgbClr val="061970"/>
                </a:solidFill>
                <a:latin typeface="Calibri" panose="020F0502020204030204" pitchFamily="34" charset="0"/>
              </a:rPr>
              <a:t>Bugs</a:t>
            </a:r>
          </a:p>
          <a:p>
            <a:pPr defTabSz="685800" eaLnBrk="0" fontAlgn="base" hangingPunct="0">
              <a:spcBef>
                <a:spcPct val="0"/>
              </a:spcBef>
              <a:spcAft>
                <a:spcPts val="600"/>
              </a:spcAft>
              <a:defRPr/>
            </a:pPr>
            <a:endParaRPr lang="en-US" sz="825" dirty="0">
              <a:solidFill>
                <a:srgbClr val="061970"/>
              </a:solidFill>
              <a:latin typeface="Calibri" panose="020F0502020204030204" pitchFamily="34" charset="0"/>
            </a:endParaRPr>
          </a:p>
          <a:p>
            <a:pPr defTabSz="685800" eaLnBrk="0" fontAlgn="base" hangingPunct="0">
              <a:spcBef>
                <a:spcPct val="0"/>
              </a:spcBef>
              <a:spcAft>
                <a:spcPts val="600"/>
              </a:spcAft>
              <a:defRPr/>
            </a:pPr>
            <a:endParaRPr lang="en-US" sz="825" dirty="0">
              <a:solidFill>
                <a:srgbClr val="061970"/>
              </a:solidFill>
              <a:latin typeface="Calibri" panose="020F0502020204030204" pitchFamily="34" charset="0"/>
            </a:endParaRPr>
          </a:p>
        </p:txBody>
      </p:sp>
      <p:sp>
        <p:nvSpPr>
          <p:cNvPr id="3" name="TextBox 2">
            <a:extLst>
              <a:ext uri="{FF2B5EF4-FFF2-40B4-BE49-F238E27FC236}">
                <a16:creationId xmlns:a16="http://schemas.microsoft.com/office/drawing/2014/main" id="{CC66B89D-F997-6C4A-0269-8ED8622E9EF2}"/>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22</a:t>
            </a:r>
            <a:endParaRPr lang="en-US" dirty="0">
              <a:solidFill>
                <a:schemeClr val="bg1"/>
              </a:solidFill>
            </a:endParaRPr>
          </a:p>
        </p:txBody>
      </p:sp>
    </p:spTree>
    <p:extLst>
      <p:ext uri="{BB962C8B-B14F-4D97-AF65-F5344CB8AC3E}">
        <p14:creationId xmlns:p14="http://schemas.microsoft.com/office/powerpoint/2010/main" val="264213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1" y="0"/>
            <a:ext cx="12192000" cy="6858000"/>
            <a:chOff x="714228"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8" y="788753"/>
              <a:ext cx="7362600" cy="3878400"/>
            </a:xfrm>
            <a:prstGeom prst="roundRect">
              <a:avLst>
                <a:gd name="adj" fmla="val 4601"/>
              </a:avLst>
            </a:prstGeom>
            <a:solidFill>
              <a:schemeClr val="accent3">
                <a:lumMod val="60000"/>
                <a:lumOff val="40000"/>
              </a:schemeClr>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grpSp>
        <p:nvGrpSpPr>
          <p:cNvPr id="6" name="Google Shape;510;p37">
            <a:extLst>
              <a:ext uri="{FF2B5EF4-FFF2-40B4-BE49-F238E27FC236}">
                <a16:creationId xmlns:a16="http://schemas.microsoft.com/office/drawing/2014/main" id="{F80A080F-EE40-06F9-F068-232B8ACA730E}"/>
              </a:ext>
            </a:extLst>
          </p:cNvPr>
          <p:cNvGrpSpPr/>
          <p:nvPr/>
        </p:nvGrpSpPr>
        <p:grpSpPr>
          <a:xfrm>
            <a:off x="2253290" y="2988029"/>
            <a:ext cx="1279267" cy="132800"/>
            <a:chOff x="774912" y="910870"/>
            <a:chExt cx="959450" cy="99600"/>
          </a:xfrm>
          <a:solidFill>
            <a:srgbClr val="D69D56"/>
          </a:solidFill>
        </p:grpSpPr>
        <p:sp>
          <p:nvSpPr>
            <p:cNvPr id="7" name="Google Shape;511;p37">
              <a:extLst>
                <a:ext uri="{FF2B5EF4-FFF2-40B4-BE49-F238E27FC236}">
                  <a16:creationId xmlns:a16="http://schemas.microsoft.com/office/drawing/2014/main" id="{6E212750-2A75-0EB1-2275-DC5147F590A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8" name="Google Shape;512;p37">
              <a:extLst>
                <a:ext uri="{FF2B5EF4-FFF2-40B4-BE49-F238E27FC236}">
                  <a16:creationId xmlns:a16="http://schemas.microsoft.com/office/drawing/2014/main" id="{BCC81E58-D067-9891-7439-51852A3BAA5F}"/>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9" name="Google Shape;513;p37">
              <a:extLst>
                <a:ext uri="{FF2B5EF4-FFF2-40B4-BE49-F238E27FC236}">
                  <a16:creationId xmlns:a16="http://schemas.microsoft.com/office/drawing/2014/main" id="{8B220A91-44D0-A8FC-B245-C797E144614A}"/>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10" name="Google Shape;514;p37">
              <a:extLst>
                <a:ext uri="{FF2B5EF4-FFF2-40B4-BE49-F238E27FC236}">
                  <a16:creationId xmlns:a16="http://schemas.microsoft.com/office/drawing/2014/main" id="{A6654F4D-207C-924C-1674-FAF6C168A78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11" name="Google Shape;515;p37">
              <a:extLst>
                <a:ext uri="{FF2B5EF4-FFF2-40B4-BE49-F238E27FC236}">
                  <a16:creationId xmlns:a16="http://schemas.microsoft.com/office/drawing/2014/main" id="{67D210A8-1F89-1997-586A-F2B989281D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12" name="Google Shape;516;p37">
              <a:extLst>
                <a:ext uri="{FF2B5EF4-FFF2-40B4-BE49-F238E27FC236}">
                  <a16:creationId xmlns:a16="http://schemas.microsoft.com/office/drawing/2014/main" id="{C4C5E6A8-B2EC-FE30-4A5D-EEFDFA6DB0A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grpSp>
      <p:grpSp>
        <p:nvGrpSpPr>
          <p:cNvPr id="13" name="Google Shape;11355;p65">
            <a:extLst>
              <a:ext uri="{FF2B5EF4-FFF2-40B4-BE49-F238E27FC236}">
                <a16:creationId xmlns:a16="http://schemas.microsoft.com/office/drawing/2014/main" id="{299BC79F-5F78-EFC9-5EAB-954825B21925}"/>
              </a:ext>
            </a:extLst>
          </p:cNvPr>
          <p:cNvGrpSpPr/>
          <p:nvPr/>
        </p:nvGrpSpPr>
        <p:grpSpPr>
          <a:xfrm>
            <a:off x="587261" y="2270640"/>
            <a:ext cx="667484" cy="841828"/>
            <a:chOff x="8010427" y="3348503"/>
            <a:chExt cx="278795" cy="351615"/>
          </a:xfrm>
          <a:solidFill>
            <a:srgbClr val="D69D56"/>
          </a:solidFill>
        </p:grpSpPr>
        <p:sp>
          <p:nvSpPr>
            <p:cNvPr id="14" name="Google Shape;11356;p65">
              <a:extLst>
                <a:ext uri="{FF2B5EF4-FFF2-40B4-BE49-F238E27FC236}">
                  <a16:creationId xmlns:a16="http://schemas.microsoft.com/office/drawing/2014/main" id="{AF2FF184-F699-511B-8363-AA8580164FD5}"/>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15" name="Google Shape;11357;p65">
              <a:extLst>
                <a:ext uri="{FF2B5EF4-FFF2-40B4-BE49-F238E27FC236}">
                  <a16:creationId xmlns:a16="http://schemas.microsoft.com/office/drawing/2014/main" id="{767CBFF0-6421-11D8-32D7-42160B56F3A7}"/>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16" name="Google Shape;11358;p65">
              <a:extLst>
                <a:ext uri="{FF2B5EF4-FFF2-40B4-BE49-F238E27FC236}">
                  <a16:creationId xmlns:a16="http://schemas.microsoft.com/office/drawing/2014/main" id="{249F4D83-55DB-947E-DF5F-49191BBE7C9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dirty="0">
                <a:latin typeface="Arial"/>
                <a:cs typeface="Arial"/>
                <a:sym typeface="Arial"/>
              </a:endParaRPr>
            </a:p>
          </p:txBody>
        </p:sp>
        <p:sp>
          <p:nvSpPr>
            <p:cNvPr id="17" name="Google Shape;11359;p65">
              <a:extLst>
                <a:ext uri="{FF2B5EF4-FFF2-40B4-BE49-F238E27FC236}">
                  <a16:creationId xmlns:a16="http://schemas.microsoft.com/office/drawing/2014/main" id="{19E9E2CC-A32A-5031-873C-DE9643F8FDC9}"/>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grpSp>
      <p:sp>
        <p:nvSpPr>
          <p:cNvPr id="18" name="Google Shape;509;p37">
            <a:extLst>
              <a:ext uri="{FF2B5EF4-FFF2-40B4-BE49-F238E27FC236}">
                <a16:creationId xmlns:a16="http://schemas.microsoft.com/office/drawing/2014/main" id="{EDE2264D-C9C7-F492-249B-3D1FA8B5E421}"/>
              </a:ext>
            </a:extLst>
          </p:cNvPr>
          <p:cNvSpPr txBox="1">
            <a:spLocks/>
          </p:cNvSpPr>
          <p:nvPr/>
        </p:nvSpPr>
        <p:spPr>
          <a:xfrm>
            <a:off x="1185076" y="2249358"/>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34" name="Google Shape;284;p33">
            <a:extLst>
              <a:ext uri="{FF2B5EF4-FFF2-40B4-BE49-F238E27FC236}">
                <a16:creationId xmlns:a16="http://schemas.microsoft.com/office/drawing/2014/main" id="{3AD09340-F146-7407-C468-D5FFD19FAD1A}"/>
              </a:ext>
            </a:extLst>
          </p:cNvPr>
          <p:cNvSpPr txBox="1">
            <a:spLocks/>
          </p:cNvSpPr>
          <p:nvPr/>
        </p:nvSpPr>
        <p:spPr>
          <a:xfrm>
            <a:off x="7220228" y="6261647"/>
            <a:ext cx="3974854"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333" kern="0" dirty="0" err="1">
                <a:solidFill>
                  <a:srgbClr val="212121"/>
                </a:solidFill>
                <a:latin typeface="Raleway" pitchFamily="2" charset="0"/>
              </a:rPr>
              <a:t>Alhmidi</a:t>
            </a:r>
            <a:r>
              <a:rPr lang="en-US" sz="1333" kern="0" dirty="0">
                <a:solidFill>
                  <a:srgbClr val="212121"/>
                </a:solidFill>
                <a:latin typeface="Raleway" pitchFamily="2" charset="0"/>
              </a:rPr>
              <a:t> H. Infect </a:t>
            </a:r>
            <a:r>
              <a:rPr lang="en-US" sz="1333" kern="0" dirty="0" err="1">
                <a:solidFill>
                  <a:srgbClr val="212121"/>
                </a:solidFill>
                <a:latin typeface="Raleway" pitchFamily="2" charset="0"/>
              </a:rPr>
              <a:t>Cntrl</a:t>
            </a:r>
            <a:r>
              <a:rPr lang="en-US" sz="1333" kern="0" dirty="0">
                <a:solidFill>
                  <a:srgbClr val="212121"/>
                </a:solidFill>
                <a:latin typeface="Raleway" pitchFamily="2" charset="0"/>
              </a:rPr>
              <a:t> &amp; Hosp </a:t>
            </a:r>
            <a:r>
              <a:rPr lang="en-US" sz="1333" kern="0" dirty="0" err="1">
                <a:solidFill>
                  <a:srgbClr val="212121"/>
                </a:solidFill>
                <a:latin typeface="Raleway" pitchFamily="2" charset="0"/>
              </a:rPr>
              <a:t>Epid</a:t>
            </a:r>
            <a:r>
              <a:rPr lang="en-US" sz="1333" kern="0" dirty="0">
                <a:solidFill>
                  <a:srgbClr val="212121"/>
                </a:solidFill>
                <a:latin typeface="Raleway" pitchFamily="2" charset="0"/>
              </a:rPr>
              <a:t> (2020), 1–6</a:t>
            </a:r>
            <a:endParaRPr lang="en-US" sz="1333" kern="0" dirty="0">
              <a:latin typeface="Raleway" pitchFamily="2" charset="0"/>
            </a:endParaRPr>
          </a:p>
        </p:txBody>
      </p:sp>
      <p:sp>
        <p:nvSpPr>
          <p:cNvPr id="4" name="Google Shape;509;p37">
            <a:extLst>
              <a:ext uri="{FF2B5EF4-FFF2-40B4-BE49-F238E27FC236}">
                <a16:creationId xmlns:a16="http://schemas.microsoft.com/office/drawing/2014/main" id="{6D8E16C0-79D5-89B6-2F10-C2C7BD64CADF}"/>
              </a:ext>
            </a:extLst>
          </p:cNvPr>
          <p:cNvSpPr txBox="1">
            <a:spLocks/>
          </p:cNvSpPr>
          <p:nvPr/>
        </p:nvSpPr>
        <p:spPr>
          <a:xfrm>
            <a:off x="-2947680" y="3079525"/>
            <a:ext cx="11820408" cy="10520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lnSpc>
                <a:spcPct val="100000"/>
              </a:lnSpc>
              <a:buClr>
                <a:srgbClr val="595959"/>
              </a:buClr>
              <a:buNone/>
            </a:pPr>
            <a:r>
              <a:rPr lang="en-US" sz="2800" b="1" kern="0" dirty="0">
                <a:solidFill>
                  <a:srgbClr val="1B4389"/>
                </a:solidFill>
              </a:rPr>
              <a:t>Effectiveness of Precautions?</a:t>
            </a:r>
          </a:p>
          <a:p>
            <a:pPr marL="0" indent="0" algn="ctr" defTabSz="1219170">
              <a:lnSpc>
                <a:spcPct val="100000"/>
              </a:lnSpc>
              <a:buClr>
                <a:srgbClr val="595959"/>
              </a:buClr>
              <a:buNone/>
            </a:pPr>
            <a:r>
              <a:rPr lang="en-US" sz="2800" b="1" kern="0" dirty="0">
                <a:solidFill>
                  <a:srgbClr val="1B4389"/>
                </a:solidFill>
              </a:rPr>
              <a:t>The Two-Mannequin Study</a:t>
            </a:r>
          </a:p>
          <a:p>
            <a:pPr marL="0" indent="0" algn="ctr" defTabSz="1219170">
              <a:lnSpc>
                <a:spcPct val="100000"/>
              </a:lnSpc>
              <a:buClr>
                <a:srgbClr val="595959"/>
              </a:buClr>
              <a:buNone/>
            </a:pPr>
            <a:endParaRPr lang="en-US" sz="2800" b="1" kern="0" dirty="0">
              <a:solidFill>
                <a:srgbClr val="1B4389"/>
              </a:solidFill>
            </a:endParaRPr>
          </a:p>
        </p:txBody>
      </p:sp>
      <p:sp>
        <p:nvSpPr>
          <p:cNvPr id="20" name="TextBox 19">
            <a:extLst>
              <a:ext uri="{FF2B5EF4-FFF2-40B4-BE49-F238E27FC236}">
                <a16:creationId xmlns:a16="http://schemas.microsoft.com/office/drawing/2014/main" id="{B8D2E8E5-3291-DCE3-13B4-480BC1468487}"/>
              </a:ext>
            </a:extLst>
          </p:cNvPr>
          <p:cNvSpPr txBox="1"/>
          <p:nvPr/>
        </p:nvSpPr>
        <p:spPr>
          <a:xfrm>
            <a:off x="5850533" y="2161030"/>
            <a:ext cx="854627" cy="369332"/>
          </a:xfrm>
          <a:prstGeom prst="rect">
            <a:avLst/>
          </a:prstGeom>
          <a:noFill/>
        </p:spPr>
        <p:txBody>
          <a:bodyPr wrap="square" rtlCol="0">
            <a:spAutoFit/>
          </a:bodyPr>
          <a:lstStyle/>
          <a:p>
            <a:r>
              <a:rPr lang="en-US" b="1" dirty="0">
                <a:latin typeface="Raleway" pitchFamily="2" charset="0"/>
              </a:rPr>
              <a:t>(a)</a:t>
            </a:r>
          </a:p>
        </p:txBody>
      </p:sp>
      <p:sp>
        <p:nvSpPr>
          <p:cNvPr id="21" name="TextBox 20">
            <a:extLst>
              <a:ext uri="{FF2B5EF4-FFF2-40B4-BE49-F238E27FC236}">
                <a16:creationId xmlns:a16="http://schemas.microsoft.com/office/drawing/2014/main" id="{5179608D-0242-CA4E-7E14-5A69141135CE}"/>
              </a:ext>
            </a:extLst>
          </p:cNvPr>
          <p:cNvSpPr txBox="1"/>
          <p:nvPr/>
        </p:nvSpPr>
        <p:spPr>
          <a:xfrm rot="16200000">
            <a:off x="4945782" y="3672495"/>
            <a:ext cx="2300436" cy="338554"/>
          </a:xfrm>
          <a:prstGeom prst="rect">
            <a:avLst/>
          </a:prstGeom>
          <a:noFill/>
        </p:spPr>
        <p:txBody>
          <a:bodyPr wrap="square" rtlCol="0">
            <a:spAutoFit/>
          </a:bodyPr>
          <a:lstStyle/>
          <a:p>
            <a:r>
              <a:rPr lang="en-US" sz="1600" b="1" dirty="0">
                <a:solidFill>
                  <a:schemeClr val="bg2">
                    <a:lumMod val="75000"/>
                  </a:schemeClr>
                </a:solidFill>
                <a:latin typeface="Raleway" pitchFamily="2" charset="0"/>
              </a:rPr>
              <a:t>Percent positive</a:t>
            </a:r>
          </a:p>
        </p:txBody>
      </p:sp>
      <p:sp>
        <p:nvSpPr>
          <p:cNvPr id="22" name="Google Shape;509;p37">
            <a:extLst>
              <a:ext uri="{FF2B5EF4-FFF2-40B4-BE49-F238E27FC236}">
                <a16:creationId xmlns:a16="http://schemas.microsoft.com/office/drawing/2014/main" id="{432A2A28-19F4-FF22-43C8-7D23D994A3F0}"/>
              </a:ext>
            </a:extLst>
          </p:cNvPr>
          <p:cNvSpPr txBox="1">
            <a:spLocks/>
          </p:cNvSpPr>
          <p:nvPr/>
        </p:nvSpPr>
        <p:spPr>
          <a:xfrm>
            <a:off x="5850533" y="489266"/>
            <a:ext cx="6146182" cy="13641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lnSpc>
                <a:spcPct val="100000"/>
              </a:lnSpc>
              <a:buClr>
                <a:srgbClr val="595959"/>
              </a:buClr>
              <a:buNone/>
            </a:pPr>
            <a:r>
              <a:rPr lang="en-US" sz="2800" b="1" kern="0" dirty="0">
                <a:solidFill>
                  <a:schemeClr val="tx1"/>
                </a:solidFill>
              </a:rPr>
              <a:t>Transfer of pathogen surrogate markers from a contaminated to clean mannequin by stethoscopes</a:t>
            </a:r>
          </a:p>
        </p:txBody>
      </p:sp>
      <p:pic>
        <p:nvPicPr>
          <p:cNvPr id="3084" name="Picture 12">
            <a:extLst>
              <a:ext uri="{FF2B5EF4-FFF2-40B4-BE49-F238E27FC236}">
                <a16:creationId xmlns:a16="http://schemas.microsoft.com/office/drawing/2014/main" id="{3D4F292C-2A53-C97D-5BE1-AACC225ADF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36262" y="2440200"/>
            <a:ext cx="5960453" cy="368529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4CB8CD35-B3C4-6185-AA82-890620C9D8CC}"/>
              </a:ext>
            </a:extLst>
          </p:cNvPr>
          <p:cNvCxnSpPr/>
          <p:nvPr/>
        </p:nvCxnSpPr>
        <p:spPr>
          <a:xfrm>
            <a:off x="6384329" y="5252064"/>
            <a:ext cx="312714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C8F90C4-EF9A-019A-5D2F-7DD71DAC503B}"/>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23</a:t>
            </a:r>
            <a:endParaRPr lang="en-US" dirty="0">
              <a:solidFill>
                <a:schemeClr val="bg1"/>
              </a:solidFill>
            </a:endParaRPr>
          </a:p>
        </p:txBody>
      </p:sp>
    </p:spTree>
    <p:extLst>
      <p:ext uri="{BB962C8B-B14F-4D97-AF65-F5344CB8AC3E}">
        <p14:creationId xmlns:p14="http://schemas.microsoft.com/office/powerpoint/2010/main" val="343812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grpSp>
        <p:nvGrpSpPr>
          <p:cNvPr id="18" name="Google Shape;3476;p106">
            <a:extLst>
              <a:ext uri="{FF2B5EF4-FFF2-40B4-BE49-F238E27FC236}">
                <a16:creationId xmlns:a16="http://schemas.microsoft.com/office/drawing/2014/main" id="{2DEF797B-A75F-673E-C508-92ACF5639645}"/>
              </a:ext>
            </a:extLst>
          </p:cNvPr>
          <p:cNvGrpSpPr/>
          <p:nvPr/>
        </p:nvGrpSpPr>
        <p:grpSpPr>
          <a:xfrm>
            <a:off x="1" y="0"/>
            <a:ext cx="12192000" cy="6858000"/>
            <a:chOff x="714228" y="788753"/>
            <a:chExt cx="7362600" cy="3878400"/>
          </a:xfrm>
        </p:grpSpPr>
        <p:sp>
          <p:nvSpPr>
            <p:cNvPr id="19" name="Google Shape;3477;p106">
              <a:extLst>
                <a:ext uri="{FF2B5EF4-FFF2-40B4-BE49-F238E27FC236}">
                  <a16:creationId xmlns:a16="http://schemas.microsoft.com/office/drawing/2014/main" id="{A31061AA-C388-A81F-2FC6-709FF3E739D7}"/>
                </a:ext>
              </a:extLst>
            </p:cNvPr>
            <p:cNvSpPr/>
            <p:nvPr/>
          </p:nvSpPr>
          <p:spPr>
            <a:xfrm flipH="1">
              <a:off x="714228" y="788753"/>
              <a:ext cx="7362600" cy="3878400"/>
            </a:xfrm>
            <a:prstGeom prst="roundRect">
              <a:avLst>
                <a:gd name="adj" fmla="val 4601"/>
              </a:avLst>
            </a:prstGeom>
            <a:solidFill>
              <a:srgbClr val="79AAFC">
                <a:lumMod val="40000"/>
                <a:lumOff val="60000"/>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cs typeface="Arial"/>
                <a:sym typeface="Arial"/>
              </a:endParaRPr>
            </a:p>
          </p:txBody>
        </p:sp>
        <p:sp>
          <p:nvSpPr>
            <p:cNvPr id="20" name="Google Shape;3478;p106">
              <a:extLst>
                <a:ext uri="{FF2B5EF4-FFF2-40B4-BE49-F238E27FC236}">
                  <a16:creationId xmlns:a16="http://schemas.microsoft.com/office/drawing/2014/main" id="{409CD12E-5FC1-DD9E-FB1B-6F6350985D3A}"/>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cs typeface="Arial"/>
                <a:sym typeface="Arial"/>
              </a:endParaRPr>
            </a:p>
          </p:txBody>
        </p:sp>
        <p:sp>
          <p:nvSpPr>
            <p:cNvPr id="21" name="Google Shape;3479;p106">
              <a:extLst>
                <a:ext uri="{FF2B5EF4-FFF2-40B4-BE49-F238E27FC236}">
                  <a16:creationId xmlns:a16="http://schemas.microsoft.com/office/drawing/2014/main" id="{F0167B56-1542-8CF5-3CE4-14EF6074007A}"/>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sp>
          <p:nvSpPr>
            <p:cNvPr id="22" name="Google Shape;3480;p106">
              <a:extLst>
                <a:ext uri="{FF2B5EF4-FFF2-40B4-BE49-F238E27FC236}">
                  <a16:creationId xmlns:a16="http://schemas.microsoft.com/office/drawing/2014/main" id="{4581F36E-0294-9D7D-3493-4BC2BA924667}"/>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sp>
          <p:nvSpPr>
            <p:cNvPr id="24" name="Google Shape;3481;p106">
              <a:extLst>
                <a:ext uri="{FF2B5EF4-FFF2-40B4-BE49-F238E27FC236}">
                  <a16:creationId xmlns:a16="http://schemas.microsoft.com/office/drawing/2014/main" id="{D8D869B8-BE56-DF4F-504D-4C26ED11004A}"/>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grpSp>
      <p:sp>
        <p:nvSpPr>
          <p:cNvPr id="23" name="Google Shape;284;p33">
            <a:extLst>
              <a:ext uri="{FF2B5EF4-FFF2-40B4-BE49-F238E27FC236}">
                <a16:creationId xmlns:a16="http://schemas.microsoft.com/office/drawing/2014/main" id="{CABA6856-602E-F562-334D-EA37EC265D44}"/>
              </a:ext>
            </a:extLst>
          </p:cNvPr>
          <p:cNvSpPr txBox="1">
            <a:spLocks/>
          </p:cNvSpPr>
          <p:nvPr/>
        </p:nvSpPr>
        <p:spPr>
          <a:xfrm>
            <a:off x="530033" y="6222409"/>
            <a:ext cx="5077662" cy="516928"/>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333" kern="0" dirty="0">
                <a:solidFill>
                  <a:srgbClr val="212121"/>
                </a:solidFill>
                <a:latin typeface="Raleway" pitchFamily="2" charset="0"/>
              </a:rPr>
              <a:t>Knecht, Infection Control &amp; Hospital Epidemiology (2018), 0,1-7 doi:10.1017/ice.2018.319</a:t>
            </a:r>
            <a:endParaRPr lang="en-US" sz="1333" kern="0" dirty="0">
              <a:latin typeface="Raleway" pitchFamily="2" charset="0"/>
            </a:endParaRPr>
          </a:p>
        </p:txBody>
      </p:sp>
      <p:sp>
        <p:nvSpPr>
          <p:cNvPr id="25" name="Google Shape;509;p37">
            <a:extLst>
              <a:ext uri="{FF2B5EF4-FFF2-40B4-BE49-F238E27FC236}">
                <a16:creationId xmlns:a16="http://schemas.microsoft.com/office/drawing/2014/main" id="{DF9ACA7E-9FAC-5E62-1D31-9A51AEB42507}"/>
              </a:ext>
            </a:extLst>
          </p:cNvPr>
          <p:cNvSpPr txBox="1">
            <a:spLocks/>
          </p:cNvSpPr>
          <p:nvPr/>
        </p:nvSpPr>
        <p:spPr>
          <a:xfrm>
            <a:off x="185727" y="464331"/>
            <a:ext cx="11820408" cy="140315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lnSpc>
                <a:spcPct val="100000"/>
              </a:lnSpc>
              <a:buClr>
                <a:srgbClr val="595959"/>
              </a:buClr>
              <a:buNone/>
            </a:pPr>
            <a:r>
              <a:rPr lang="en-US" sz="3200" b="1" kern="0" dirty="0">
                <a:solidFill>
                  <a:srgbClr val="1B4389"/>
                </a:solidFill>
                <a:effectLst>
                  <a:outerShdw blurRad="38100" dist="38100" dir="2700000" algn="tl">
                    <a:srgbClr val="000000">
                      <a:alpha val="43137"/>
                    </a:srgbClr>
                  </a:outerShdw>
                </a:effectLst>
              </a:rPr>
              <a:t>If cleaning occurs, does it even work? </a:t>
            </a:r>
          </a:p>
        </p:txBody>
      </p:sp>
      <p:pic>
        <p:nvPicPr>
          <p:cNvPr id="26" name="Picture 25">
            <a:extLst>
              <a:ext uri="{FF2B5EF4-FFF2-40B4-BE49-F238E27FC236}">
                <a16:creationId xmlns:a16="http://schemas.microsoft.com/office/drawing/2014/main" id="{43F36926-81BD-15E9-849C-FFAC2BABC72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0033" y="1306341"/>
            <a:ext cx="5056447" cy="4822270"/>
          </a:xfrm>
          <a:prstGeom prst="rect">
            <a:avLst/>
          </a:prstGeom>
          <a:ln>
            <a:solidFill>
              <a:schemeClr val="tx1">
                <a:lumMod val="50000"/>
              </a:schemeClr>
            </a:solidFill>
          </a:ln>
        </p:spPr>
      </p:pic>
      <p:sp>
        <p:nvSpPr>
          <p:cNvPr id="27" name="Title 1">
            <a:extLst>
              <a:ext uri="{FF2B5EF4-FFF2-40B4-BE49-F238E27FC236}">
                <a16:creationId xmlns:a16="http://schemas.microsoft.com/office/drawing/2014/main" id="{5A195A0D-49EA-B704-9A28-0EA02D77F0D8}"/>
              </a:ext>
            </a:extLst>
          </p:cNvPr>
          <p:cNvSpPr txBox="1">
            <a:spLocks/>
          </p:cNvSpPr>
          <p:nvPr/>
        </p:nvSpPr>
        <p:spPr>
          <a:xfrm>
            <a:off x="591812" y="3947795"/>
            <a:ext cx="4749174" cy="2143760"/>
          </a:xfrm>
          <a:prstGeom prst="rect">
            <a:avLst/>
          </a:prstGeom>
          <a:solidFill>
            <a:schemeClr val="bg1"/>
          </a:solidFill>
          <a:ln>
            <a:solidFill>
              <a:schemeClr val="tx2">
                <a:lumMod val="50000"/>
              </a:schemeClr>
            </a:solidFill>
          </a:ln>
        </p:spPr>
        <p:txBody>
          <a:bodyPr vert="horz" lIns="91440" tIns="45720" rIns="91440" bIns="45720" rtlCol="0" anchor="ctr">
            <a:noAutofit/>
          </a:bodyPr>
          <a:lstStyle>
            <a:lvl1pPr algn="l" rtl="0" eaLnBrk="1" fontAlgn="base" hangingPunct="1">
              <a:lnSpc>
                <a:spcPct val="85000"/>
              </a:lnSpc>
              <a:spcBef>
                <a:spcPct val="0"/>
              </a:spcBef>
              <a:spcAft>
                <a:spcPct val="0"/>
              </a:spcAft>
              <a:defRPr sz="4800" kern="1200" spc="-50">
                <a:solidFill>
                  <a:schemeClr val="accent2"/>
                </a:solidFill>
                <a:latin typeface="+mj-lt"/>
                <a:ea typeface="+mj-ea"/>
                <a:cs typeface="+mj-cs"/>
              </a:defRPr>
            </a:lvl1pPr>
            <a:lvl2pPr algn="l" rtl="0" eaLnBrk="1" fontAlgn="base" hangingPunct="1">
              <a:lnSpc>
                <a:spcPct val="85000"/>
              </a:lnSpc>
              <a:spcBef>
                <a:spcPct val="0"/>
              </a:spcBef>
              <a:spcAft>
                <a:spcPct val="0"/>
              </a:spcAft>
              <a:defRPr sz="4800">
                <a:solidFill>
                  <a:schemeClr val="accent2"/>
                </a:solidFill>
                <a:latin typeface="Calibri Light" panose="020F0302020204030204" pitchFamily="34" charset="0"/>
              </a:defRPr>
            </a:lvl2pPr>
            <a:lvl3pPr algn="l" rtl="0" eaLnBrk="1" fontAlgn="base" hangingPunct="1">
              <a:lnSpc>
                <a:spcPct val="85000"/>
              </a:lnSpc>
              <a:spcBef>
                <a:spcPct val="0"/>
              </a:spcBef>
              <a:spcAft>
                <a:spcPct val="0"/>
              </a:spcAft>
              <a:defRPr sz="4800">
                <a:solidFill>
                  <a:schemeClr val="accent2"/>
                </a:solidFill>
                <a:latin typeface="Calibri Light" panose="020F0302020204030204" pitchFamily="34" charset="0"/>
              </a:defRPr>
            </a:lvl3pPr>
            <a:lvl4pPr algn="l" rtl="0" eaLnBrk="1" fontAlgn="base" hangingPunct="1">
              <a:lnSpc>
                <a:spcPct val="85000"/>
              </a:lnSpc>
              <a:spcBef>
                <a:spcPct val="0"/>
              </a:spcBef>
              <a:spcAft>
                <a:spcPct val="0"/>
              </a:spcAft>
              <a:defRPr sz="4800">
                <a:solidFill>
                  <a:schemeClr val="accent2"/>
                </a:solidFill>
                <a:latin typeface="Calibri Light" panose="020F0302020204030204" pitchFamily="34" charset="0"/>
              </a:defRPr>
            </a:lvl4pPr>
            <a:lvl5pPr algn="l" rtl="0" eaLnBrk="1" fontAlgn="base" hangingPunct="1">
              <a:lnSpc>
                <a:spcPct val="85000"/>
              </a:lnSpc>
              <a:spcBef>
                <a:spcPct val="0"/>
              </a:spcBef>
              <a:spcAft>
                <a:spcPct val="0"/>
              </a:spcAft>
              <a:defRPr sz="4800">
                <a:solidFill>
                  <a:schemeClr val="accent2"/>
                </a:solidFill>
                <a:latin typeface="Calibri Light" panose="020F0302020204030204" pitchFamily="34" charset="0"/>
              </a:defRPr>
            </a:lvl5pPr>
            <a:lvl6pPr marL="457200" algn="l" rtl="0" eaLnBrk="1" fontAlgn="base" hangingPunct="1">
              <a:lnSpc>
                <a:spcPct val="85000"/>
              </a:lnSpc>
              <a:spcBef>
                <a:spcPct val="0"/>
              </a:spcBef>
              <a:spcAft>
                <a:spcPct val="0"/>
              </a:spcAft>
              <a:defRPr sz="4800">
                <a:solidFill>
                  <a:schemeClr val="accent2"/>
                </a:solidFill>
                <a:latin typeface="Calibri Light" panose="020F0302020204030204" pitchFamily="34" charset="0"/>
              </a:defRPr>
            </a:lvl6pPr>
            <a:lvl7pPr marL="914400" algn="l" rtl="0" eaLnBrk="1" fontAlgn="base" hangingPunct="1">
              <a:lnSpc>
                <a:spcPct val="85000"/>
              </a:lnSpc>
              <a:spcBef>
                <a:spcPct val="0"/>
              </a:spcBef>
              <a:spcAft>
                <a:spcPct val="0"/>
              </a:spcAft>
              <a:defRPr sz="4800">
                <a:solidFill>
                  <a:schemeClr val="accent2"/>
                </a:solidFill>
                <a:latin typeface="Calibri Light" panose="020F0302020204030204" pitchFamily="34" charset="0"/>
              </a:defRPr>
            </a:lvl7pPr>
            <a:lvl8pPr marL="1371600" algn="l" rtl="0" eaLnBrk="1" fontAlgn="base" hangingPunct="1">
              <a:lnSpc>
                <a:spcPct val="85000"/>
              </a:lnSpc>
              <a:spcBef>
                <a:spcPct val="0"/>
              </a:spcBef>
              <a:spcAft>
                <a:spcPct val="0"/>
              </a:spcAft>
              <a:defRPr sz="4800">
                <a:solidFill>
                  <a:schemeClr val="accent2"/>
                </a:solidFill>
                <a:latin typeface="Calibri Light" panose="020F0302020204030204" pitchFamily="34" charset="0"/>
              </a:defRPr>
            </a:lvl8pPr>
            <a:lvl9pPr marL="1828800" algn="l" rtl="0" eaLnBrk="1" fontAlgn="base" hangingPunct="1">
              <a:lnSpc>
                <a:spcPct val="85000"/>
              </a:lnSpc>
              <a:spcBef>
                <a:spcPct val="0"/>
              </a:spcBef>
              <a:spcAft>
                <a:spcPct val="0"/>
              </a:spcAft>
              <a:defRPr sz="4800">
                <a:solidFill>
                  <a:schemeClr val="accent2"/>
                </a:solidFill>
                <a:latin typeface="Calibri Light" panose="020F0302020204030204" pitchFamily="34"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2400" b="0" i="0" u="none" strike="noStrike" kern="1200" cap="none" spc="-50" normalizeH="0" baseline="0" noProof="0" dirty="0">
                <a:ln>
                  <a:noFill/>
                </a:ln>
                <a:solidFill>
                  <a:schemeClr val="tx1"/>
                </a:solidFill>
                <a:effectLst/>
                <a:highlight>
                  <a:srgbClr val="FFFF00"/>
                </a:highlight>
                <a:uLnTx/>
                <a:uFillTx/>
                <a:latin typeface="Montserrat" panose="00000500000000000000" pitchFamily="2" charset="0"/>
              </a:rPr>
              <a:t>“Commonly used cleaning practices reduce contamination</a:t>
            </a:r>
            <a:r>
              <a:rPr kumimoji="0" lang="en-US" sz="2400" b="0" i="0" u="none" strike="noStrike" kern="1200" cap="none" spc="-50" normalizeH="0" noProof="0" dirty="0">
                <a:ln>
                  <a:noFill/>
                </a:ln>
                <a:solidFill>
                  <a:schemeClr val="tx1"/>
                </a:solidFill>
                <a:effectLst/>
                <a:highlight>
                  <a:srgbClr val="FFFF00"/>
                </a:highlight>
                <a:uLnTx/>
                <a:uFillTx/>
                <a:latin typeface="Montserrat" panose="00000500000000000000" pitchFamily="2" charset="0"/>
              </a:rPr>
              <a:t> but are only partially successful at modifying or eliminating these communities</a:t>
            </a:r>
            <a:r>
              <a:rPr kumimoji="0" lang="en-US" sz="2400" b="0" i="0" u="none" strike="noStrike" kern="1200" cap="none" spc="-50" normalizeH="0" baseline="0" noProof="0" dirty="0">
                <a:ln>
                  <a:noFill/>
                </a:ln>
                <a:solidFill>
                  <a:schemeClr val="tx1"/>
                </a:solidFill>
                <a:effectLst/>
                <a:highlight>
                  <a:srgbClr val="FFFF00"/>
                </a:highlight>
                <a:uLnTx/>
                <a:uFillTx/>
                <a:latin typeface="Montserrat" panose="00000500000000000000" pitchFamily="2" charset="0"/>
              </a:rPr>
              <a:t>”</a:t>
            </a:r>
          </a:p>
        </p:txBody>
      </p:sp>
      <p:pic>
        <p:nvPicPr>
          <p:cNvPr id="28" name="Picture 27">
            <a:extLst>
              <a:ext uri="{FF2B5EF4-FFF2-40B4-BE49-F238E27FC236}">
                <a16:creationId xmlns:a16="http://schemas.microsoft.com/office/drawing/2014/main" id="{6078B87B-8AB1-A3F1-551D-633B9CD9111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99505" y="1306341"/>
            <a:ext cx="5400683" cy="4785215"/>
          </a:xfrm>
          <a:prstGeom prst="rect">
            <a:avLst/>
          </a:prstGeom>
          <a:ln>
            <a:solidFill>
              <a:schemeClr val="tx1">
                <a:lumMod val="50000"/>
              </a:schemeClr>
            </a:solid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141EFCF1-E64F-0DBB-5769-2991683EEEA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33506" y="3929621"/>
            <a:ext cx="4932680" cy="2215579"/>
          </a:xfrm>
          <a:prstGeom prst="rect">
            <a:avLst/>
          </a:prstGeom>
          <a:ln>
            <a:solidFill>
              <a:schemeClr val="tx2">
                <a:lumMod val="50000"/>
              </a:schemeClr>
            </a:solidFill>
          </a:ln>
          <a:effectLst>
            <a:outerShdw blurRad="292100" dist="139700" dir="2700000" algn="tl" rotWithShape="0">
              <a:srgbClr val="333333">
                <a:alpha val="65000"/>
              </a:srgbClr>
            </a:outerShdw>
          </a:effectLst>
        </p:spPr>
      </p:pic>
      <p:sp>
        <p:nvSpPr>
          <p:cNvPr id="30" name="Google Shape;284;p33">
            <a:extLst>
              <a:ext uri="{FF2B5EF4-FFF2-40B4-BE49-F238E27FC236}">
                <a16:creationId xmlns:a16="http://schemas.microsoft.com/office/drawing/2014/main" id="{E9B964A0-F933-4CDF-F339-C82042B36EE0}"/>
              </a:ext>
            </a:extLst>
          </p:cNvPr>
          <p:cNvSpPr txBox="1">
            <a:spLocks/>
          </p:cNvSpPr>
          <p:nvPr/>
        </p:nvSpPr>
        <p:spPr>
          <a:xfrm>
            <a:off x="6199504" y="6200923"/>
            <a:ext cx="5400684" cy="516928"/>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333" kern="0" dirty="0">
                <a:solidFill>
                  <a:srgbClr val="212121"/>
                </a:solidFill>
                <a:latin typeface="Raleway" pitchFamily="2" charset="0"/>
              </a:rPr>
              <a:t>Parmar, RC, et al. Indian J Med Sci 2004: 58:423-30.</a:t>
            </a:r>
            <a:endParaRPr lang="en-US" sz="1333" kern="0" dirty="0">
              <a:latin typeface="Raleway" pitchFamily="2" charset="0"/>
            </a:endParaRPr>
          </a:p>
        </p:txBody>
      </p:sp>
      <p:sp>
        <p:nvSpPr>
          <p:cNvPr id="2" name="TextBox 1">
            <a:extLst>
              <a:ext uri="{FF2B5EF4-FFF2-40B4-BE49-F238E27FC236}">
                <a16:creationId xmlns:a16="http://schemas.microsoft.com/office/drawing/2014/main" id="{935C62F1-0E6A-A3E3-0065-3CE0903BAA92}"/>
              </a:ext>
            </a:extLst>
          </p:cNvPr>
          <p:cNvSpPr txBox="1"/>
          <p:nvPr/>
        </p:nvSpPr>
        <p:spPr>
          <a:xfrm>
            <a:off x="11704320" y="0"/>
            <a:ext cx="487681"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24</a:t>
            </a:r>
            <a:endParaRPr lang="en-US" dirty="0"/>
          </a:p>
        </p:txBody>
      </p:sp>
    </p:spTree>
    <p:extLst>
      <p:ext uri="{BB962C8B-B14F-4D97-AF65-F5344CB8AC3E}">
        <p14:creationId xmlns:p14="http://schemas.microsoft.com/office/powerpoint/2010/main" val="189378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810700" y="394633"/>
            <a:ext cx="11208580" cy="763600"/>
          </a:xfrm>
          <a:prstGeom prst="rect">
            <a:avLst/>
          </a:prstGeom>
        </p:spPr>
        <p:txBody>
          <a:bodyPr spcFirstLastPara="1" wrap="square" lIns="121900" tIns="121900" rIns="121900" bIns="121900" anchor="t" anchorCtr="0">
            <a:noAutofit/>
          </a:bodyPr>
          <a:lstStyle/>
          <a:p>
            <a:r>
              <a:rPr lang="en" sz="3200" dirty="0"/>
              <a:t>Key Concept: </a:t>
            </a:r>
            <a:r>
              <a:rPr lang="en" sz="2400" dirty="0"/>
              <a:t>Stethoscope Cleaning Infrequency &amp; Ineffectiveness</a:t>
            </a:r>
            <a:endParaRPr sz="3200" dirty="0"/>
          </a:p>
        </p:txBody>
      </p:sp>
      <p:sp>
        <p:nvSpPr>
          <p:cNvPr id="284" name="Google Shape;284;p33"/>
          <p:cNvSpPr txBox="1">
            <a:spLocks noGrp="1"/>
          </p:cNvSpPr>
          <p:nvPr>
            <p:ph type="subTitle" idx="2"/>
          </p:nvPr>
        </p:nvSpPr>
        <p:spPr>
          <a:xfrm>
            <a:off x="1" y="2401732"/>
            <a:ext cx="5588183" cy="1592549"/>
          </a:xfrm>
          <a:prstGeom prst="rect">
            <a:avLst/>
          </a:prstGeom>
        </p:spPr>
        <p:txBody>
          <a:bodyPr spcFirstLastPara="1" wrap="square" lIns="121900" tIns="121900" rIns="121900" bIns="121900" anchor="t" anchorCtr="0">
            <a:noAutofit/>
          </a:bodyPr>
          <a:lstStyle/>
          <a:p>
            <a:pPr marL="0" indent="0"/>
            <a:r>
              <a:rPr lang="en-US" sz="2400" dirty="0"/>
              <a:t>Self-reported stethoscope hygiene rates are never accurate and higher than the actual, observed rates.</a:t>
            </a:r>
          </a:p>
        </p:txBody>
      </p:sp>
      <p:sp>
        <p:nvSpPr>
          <p:cNvPr id="285" name="Google Shape;285;p33"/>
          <p:cNvSpPr txBox="1">
            <a:spLocks noGrp="1"/>
          </p:cNvSpPr>
          <p:nvPr>
            <p:ph type="subTitle" idx="3"/>
          </p:nvPr>
        </p:nvSpPr>
        <p:spPr>
          <a:xfrm>
            <a:off x="6664188" y="4059135"/>
            <a:ext cx="5199552" cy="461200"/>
          </a:xfrm>
          <a:prstGeom prst="rect">
            <a:avLst/>
          </a:prstGeom>
        </p:spPr>
        <p:txBody>
          <a:bodyPr spcFirstLastPara="1" wrap="square" lIns="121900" tIns="121900" rIns="121900" bIns="121900" anchor="t" anchorCtr="0">
            <a:noAutofit/>
          </a:bodyPr>
          <a:lstStyle/>
          <a:p>
            <a:pPr marL="0" indent="0"/>
            <a:r>
              <a:rPr lang="en-US" dirty="0"/>
              <a:t>Cleaning is only partially effective</a:t>
            </a:r>
            <a:endParaRPr dirty="0"/>
          </a:p>
        </p:txBody>
      </p:sp>
      <p:sp>
        <p:nvSpPr>
          <p:cNvPr id="286" name="Google Shape;286;p33"/>
          <p:cNvSpPr txBox="1">
            <a:spLocks noGrp="1"/>
          </p:cNvSpPr>
          <p:nvPr>
            <p:ph type="subTitle" idx="4"/>
          </p:nvPr>
        </p:nvSpPr>
        <p:spPr>
          <a:xfrm>
            <a:off x="6603821" y="2401732"/>
            <a:ext cx="5472015" cy="1091200"/>
          </a:xfrm>
          <a:prstGeom prst="rect">
            <a:avLst/>
          </a:prstGeom>
        </p:spPr>
        <p:txBody>
          <a:bodyPr spcFirstLastPara="1" wrap="square" lIns="121900" tIns="121900" rIns="121900" bIns="121900" anchor="t" anchorCtr="0">
            <a:noAutofit/>
          </a:bodyPr>
          <a:lstStyle/>
          <a:p>
            <a:pPr marL="0" indent="0"/>
            <a:r>
              <a:rPr lang="en-US" sz="2400" dirty="0"/>
              <a:t>Commonly used cleaning practices reduce contamination but are only partially successful at modifying or eliminating these communities</a:t>
            </a:r>
            <a:endParaRPr sz="2400" dirty="0"/>
          </a:p>
        </p:txBody>
      </p:sp>
      <p:grpSp>
        <p:nvGrpSpPr>
          <p:cNvPr id="287" name="Google Shape;287;p33"/>
          <p:cNvGrpSpPr/>
          <p:nvPr/>
        </p:nvGrpSpPr>
        <p:grpSpPr>
          <a:xfrm>
            <a:off x="958163" y="1214493"/>
            <a:ext cx="1279267" cy="132800"/>
            <a:chOff x="774912" y="910870"/>
            <a:chExt cx="959450" cy="99600"/>
          </a:xfrm>
        </p:grpSpPr>
        <p:sp>
          <p:nvSpPr>
            <p:cNvPr id="288" name="Google Shape;288;p33"/>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89" name="Google Shape;289;p33"/>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0" name="Google Shape;290;p33"/>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1" name="Google Shape;291;p33"/>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2" name="Google Shape;292;p33"/>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3" name="Google Shape;293;p33"/>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sp>
        <p:nvSpPr>
          <p:cNvPr id="9" name="Subtitle 8">
            <a:extLst>
              <a:ext uri="{FF2B5EF4-FFF2-40B4-BE49-F238E27FC236}">
                <a16:creationId xmlns:a16="http://schemas.microsoft.com/office/drawing/2014/main" id="{0ECF7751-DCB9-5E4A-5449-5201CF81DCF0}"/>
              </a:ext>
            </a:extLst>
          </p:cNvPr>
          <p:cNvSpPr>
            <a:spLocks noGrp="1"/>
          </p:cNvSpPr>
          <p:nvPr>
            <p:ph type="subTitle" idx="1"/>
          </p:nvPr>
        </p:nvSpPr>
        <p:spPr>
          <a:xfrm>
            <a:off x="540848" y="4060100"/>
            <a:ext cx="5047352" cy="461200"/>
          </a:xfrm>
        </p:spPr>
        <p:txBody>
          <a:bodyPr/>
          <a:lstStyle/>
          <a:p>
            <a:r>
              <a:rPr lang="en-US" dirty="0"/>
              <a:t>Stethoscope hygiene infrequency</a:t>
            </a:r>
          </a:p>
        </p:txBody>
      </p:sp>
      <p:sp>
        <p:nvSpPr>
          <p:cNvPr id="2" name="TextBox 1">
            <a:extLst>
              <a:ext uri="{FF2B5EF4-FFF2-40B4-BE49-F238E27FC236}">
                <a16:creationId xmlns:a16="http://schemas.microsoft.com/office/drawing/2014/main" id="{4E5E0BF3-DFBD-E345-11B0-32C5556F2E90}"/>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25</a:t>
            </a:r>
            <a:endParaRPr lang="en-US" dirty="0">
              <a:solidFill>
                <a:schemeClr val="bg1"/>
              </a:solidFill>
            </a:endParaRPr>
          </a:p>
        </p:txBody>
      </p:sp>
    </p:spTree>
    <p:extLst>
      <p:ext uri="{BB962C8B-B14F-4D97-AF65-F5344CB8AC3E}">
        <p14:creationId xmlns:p14="http://schemas.microsoft.com/office/powerpoint/2010/main" val="32747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4;p33">
            <a:extLst>
              <a:ext uri="{FF2B5EF4-FFF2-40B4-BE49-F238E27FC236}">
                <a16:creationId xmlns:a16="http://schemas.microsoft.com/office/drawing/2014/main" id="{5D1FA059-6160-8E54-6F34-B52B0EF01362}"/>
              </a:ext>
            </a:extLst>
          </p:cNvPr>
          <p:cNvSpPr txBox="1">
            <a:spLocks/>
          </p:cNvSpPr>
          <p:nvPr/>
        </p:nvSpPr>
        <p:spPr>
          <a:xfrm>
            <a:off x="394482" y="6429375"/>
            <a:ext cx="11403033" cy="324627"/>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467" kern="0" dirty="0">
                <a:solidFill>
                  <a:srgbClr val="212121"/>
                </a:solidFill>
                <a:latin typeface="Raleway" pitchFamily="2" charset="0"/>
              </a:rPr>
              <a:t>SJ </a:t>
            </a:r>
            <a:r>
              <a:rPr lang="en-US" sz="1467" kern="0" dirty="0" err="1">
                <a:solidFill>
                  <a:srgbClr val="212121"/>
                </a:solidFill>
                <a:latin typeface="Raleway" pitchFamily="2" charset="0"/>
              </a:rPr>
              <a:t>Pidot</a:t>
            </a:r>
            <a:r>
              <a:rPr lang="en-US" sz="1467" kern="0" dirty="0">
                <a:solidFill>
                  <a:srgbClr val="212121"/>
                </a:solidFill>
                <a:latin typeface="Raleway" pitchFamily="2" charset="0"/>
              </a:rPr>
              <a:t>. Increasing tolerance of hospital Enterococcus faecium to handwash alcohols. Sci. Transl. Med. 10, eaar6115 (2018)</a:t>
            </a:r>
            <a:endParaRPr lang="en-US" sz="1467" kern="0" dirty="0">
              <a:latin typeface="Raleway" pitchFamily="2" charset="0"/>
            </a:endParaRPr>
          </a:p>
        </p:txBody>
      </p:sp>
      <p:sp>
        <p:nvSpPr>
          <p:cNvPr id="2" name="Title 1">
            <a:extLst>
              <a:ext uri="{FF2B5EF4-FFF2-40B4-BE49-F238E27FC236}">
                <a16:creationId xmlns:a16="http://schemas.microsoft.com/office/drawing/2014/main" id="{F356D2BA-3168-2625-58C2-14CC78892D76}"/>
              </a:ext>
            </a:extLst>
          </p:cNvPr>
          <p:cNvSpPr>
            <a:spLocks noGrp="1"/>
          </p:cNvSpPr>
          <p:nvPr>
            <p:ph type="title"/>
          </p:nvPr>
        </p:nvSpPr>
        <p:spPr>
          <a:xfrm>
            <a:off x="0" y="27798"/>
            <a:ext cx="12192000" cy="1040747"/>
          </a:xfrm>
        </p:spPr>
        <p:txBody>
          <a:bodyPr>
            <a:noAutofit/>
          </a:bodyPr>
          <a:lstStyle/>
          <a:p>
            <a:pPr algn="ctr"/>
            <a:r>
              <a:rPr lang="en-US" sz="3600" b="1" dirty="0">
                <a:solidFill>
                  <a:srgbClr val="1B4389"/>
                </a:solidFill>
              </a:rPr>
              <a:t>Increasing tolerance of hospital </a:t>
            </a:r>
            <a:br>
              <a:rPr lang="en-US" sz="3600" b="1" dirty="0">
                <a:solidFill>
                  <a:srgbClr val="1B4389"/>
                </a:solidFill>
              </a:rPr>
            </a:br>
            <a:r>
              <a:rPr lang="en-US" sz="3600" b="1" i="1" dirty="0">
                <a:solidFill>
                  <a:srgbClr val="1B4389"/>
                </a:solidFill>
              </a:rPr>
              <a:t>Enterococcus faecium </a:t>
            </a:r>
            <a:r>
              <a:rPr lang="en-US" sz="3600" b="1" dirty="0">
                <a:solidFill>
                  <a:srgbClr val="1B4389"/>
                </a:solidFill>
              </a:rPr>
              <a:t>to handwash alcohols</a:t>
            </a:r>
            <a:endParaRPr lang="en-US" sz="3600" dirty="0">
              <a:solidFill>
                <a:srgbClr val="1B4389"/>
              </a:solidFill>
            </a:endParaRPr>
          </a:p>
        </p:txBody>
      </p:sp>
      <p:pic>
        <p:nvPicPr>
          <p:cNvPr id="5122" name="Picture 2" descr="Hand Sanitizer Dispenser , Png Download, Transparent Png , Transparent Png  Image - PNGitem">
            <a:extLst>
              <a:ext uri="{FF2B5EF4-FFF2-40B4-BE49-F238E27FC236}">
                <a16:creationId xmlns:a16="http://schemas.microsoft.com/office/drawing/2014/main" id="{12865FB3-7052-72E3-1459-4F4ED5368B0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15300" y="1433004"/>
            <a:ext cx="2815440" cy="4158188"/>
          </a:xfrm>
          <a:prstGeom prst="rect">
            <a:avLst/>
          </a:prstGeom>
          <a:noFill/>
          <a:ln>
            <a:solidFill>
              <a:srgbClr val="1B4389"/>
            </a:solidFill>
          </a:ln>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B11DBDF-C3C2-9932-4A0C-84C30DD0C35F}"/>
              </a:ext>
            </a:extLst>
          </p:cNvPr>
          <p:cNvSpPr txBox="1">
            <a:spLocks/>
          </p:cNvSpPr>
          <p:nvPr/>
        </p:nvSpPr>
        <p:spPr>
          <a:xfrm>
            <a:off x="8285168" y="5505655"/>
            <a:ext cx="2475704" cy="647863"/>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152396" indent="0" algn="ctr" defTabSz="1219170">
              <a:buClr>
                <a:srgbClr val="595959"/>
              </a:buClr>
              <a:buNone/>
            </a:pPr>
            <a:r>
              <a:rPr lang="en-US" sz="1600" kern="0" dirty="0">
                <a:solidFill>
                  <a:srgbClr val="000000">
                    <a:lumMod val="50000"/>
                  </a:srgbClr>
                </a:solidFill>
              </a:rPr>
              <a:t>Hand Sanitizer</a:t>
            </a:r>
          </a:p>
        </p:txBody>
      </p:sp>
      <p:sp>
        <p:nvSpPr>
          <p:cNvPr id="8" name="Content Placeholder 2">
            <a:extLst>
              <a:ext uri="{FF2B5EF4-FFF2-40B4-BE49-F238E27FC236}">
                <a16:creationId xmlns:a16="http://schemas.microsoft.com/office/drawing/2014/main" id="{8AA5B290-A61B-BD7D-510D-015EF79283CA}"/>
              </a:ext>
            </a:extLst>
          </p:cNvPr>
          <p:cNvSpPr txBox="1">
            <a:spLocks/>
          </p:cNvSpPr>
          <p:nvPr/>
        </p:nvSpPr>
        <p:spPr>
          <a:xfrm>
            <a:off x="394482" y="1476129"/>
            <a:ext cx="6787368" cy="4071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Raleway"/>
              <a:buChar char="●"/>
              <a:defRPr sz="2000" b="0" i="0" u="none" strike="noStrike" cap="none">
                <a:solidFill>
                  <a:schemeClr val="dk2"/>
                </a:solidFill>
                <a:latin typeface="Raleway"/>
                <a:ea typeface="Raleway"/>
                <a:cs typeface="Raleway"/>
                <a:sym typeface="Raleway"/>
              </a:defRPr>
            </a:lvl1pPr>
            <a:lvl2pPr marL="1219170" marR="0" lvl="1"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2pPr>
            <a:lvl3pPr marL="1828754" marR="0" lvl="2"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3pPr>
            <a:lvl4pPr marL="2438339" marR="0" lvl="3"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4pPr>
            <a:lvl5pPr marL="3047924" marR="0" lvl="4"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5pPr>
            <a:lvl6pPr marL="3657509" marR="0" lvl="5"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6pPr>
            <a:lvl7pPr marL="4267093" marR="0" lvl="6"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7pPr>
            <a:lvl8pPr marL="4876678" marR="0" lvl="7"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8pPr>
            <a:lvl9pPr marL="5486263" marR="0" lvl="8" indent="-423323" algn="l" rtl="0">
              <a:lnSpc>
                <a:spcPct val="115000"/>
              </a:lnSpc>
              <a:spcBef>
                <a:spcPts val="2133"/>
              </a:spcBef>
              <a:spcAft>
                <a:spcPts val="2133"/>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9pPr>
          </a:lstStyle>
          <a:p>
            <a:r>
              <a:rPr lang="en-US" b="1" kern="0" dirty="0"/>
              <a:t>Key to control hospital infections</a:t>
            </a:r>
          </a:p>
          <a:p>
            <a:pPr lvl="1"/>
            <a:r>
              <a:rPr lang="en-US" b="1" kern="0" dirty="0"/>
              <a:t>Alcohol-based disinfectants</a:t>
            </a:r>
          </a:p>
          <a:p>
            <a:pPr lvl="2"/>
            <a:r>
              <a:rPr lang="en-US" kern="0" dirty="0"/>
              <a:t>Particularly hand rubs</a:t>
            </a:r>
          </a:p>
          <a:p>
            <a:pPr lvl="1"/>
            <a:r>
              <a:rPr lang="en-US" b="1" kern="0" dirty="0"/>
              <a:t>Restrict transmission of pathogens</a:t>
            </a:r>
          </a:p>
          <a:p>
            <a:pPr lvl="2"/>
            <a:r>
              <a:rPr lang="en-US" kern="0" dirty="0"/>
              <a:t>Multidrug-resistant </a:t>
            </a:r>
            <a:r>
              <a:rPr lang="en-US" i="1" kern="0" dirty="0"/>
              <a:t>Staphylococcus aureus</a:t>
            </a:r>
          </a:p>
          <a:p>
            <a:pPr lvl="2"/>
            <a:r>
              <a:rPr lang="en-US" i="1" kern="0" dirty="0"/>
              <a:t>Enterococcus faecium</a:t>
            </a:r>
            <a:r>
              <a:rPr lang="en-US" kern="0" dirty="0"/>
              <a:t>. </a:t>
            </a:r>
            <a:br>
              <a:rPr lang="en-US" b="1" kern="0" dirty="0"/>
            </a:br>
            <a:endParaRPr lang="en-US" b="1" kern="0" dirty="0"/>
          </a:p>
          <a:p>
            <a:r>
              <a:rPr lang="en-US" b="1" kern="0" dirty="0"/>
              <a:t>Despite this success, health care infections caused by </a:t>
            </a:r>
            <a:r>
              <a:rPr lang="en-US" b="1" i="1" kern="0" dirty="0"/>
              <a:t>E. faecium </a:t>
            </a:r>
            <a:r>
              <a:rPr lang="en-US" b="1" kern="0" dirty="0"/>
              <a:t>are increasing. </a:t>
            </a:r>
          </a:p>
        </p:txBody>
      </p:sp>
      <p:sp>
        <p:nvSpPr>
          <p:cNvPr id="3" name="TextBox 2">
            <a:extLst>
              <a:ext uri="{FF2B5EF4-FFF2-40B4-BE49-F238E27FC236}">
                <a16:creationId xmlns:a16="http://schemas.microsoft.com/office/drawing/2014/main" id="{A4DCD417-EC25-193F-9F5B-929A3740DD7B}"/>
              </a:ext>
            </a:extLst>
          </p:cNvPr>
          <p:cNvSpPr txBox="1"/>
          <p:nvPr/>
        </p:nvSpPr>
        <p:spPr>
          <a:xfrm>
            <a:off x="11704320" y="0"/>
            <a:ext cx="487681"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26</a:t>
            </a:r>
            <a:endParaRPr lang="en-US" dirty="0"/>
          </a:p>
        </p:txBody>
      </p:sp>
    </p:spTree>
    <p:extLst>
      <p:ext uri="{BB962C8B-B14F-4D97-AF65-F5344CB8AC3E}">
        <p14:creationId xmlns:p14="http://schemas.microsoft.com/office/powerpoint/2010/main" val="54459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grpSp>
        <p:nvGrpSpPr>
          <p:cNvPr id="16" name="Google Shape;3476;p106">
            <a:extLst>
              <a:ext uri="{FF2B5EF4-FFF2-40B4-BE49-F238E27FC236}">
                <a16:creationId xmlns:a16="http://schemas.microsoft.com/office/drawing/2014/main" id="{7A2662A8-A303-B427-DC06-9089BD3940D1}"/>
              </a:ext>
            </a:extLst>
          </p:cNvPr>
          <p:cNvGrpSpPr/>
          <p:nvPr/>
        </p:nvGrpSpPr>
        <p:grpSpPr>
          <a:xfrm>
            <a:off x="1" y="0"/>
            <a:ext cx="12192000" cy="6858000"/>
            <a:chOff x="714228" y="788753"/>
            <a:chExt cx="7362600" cy="3878400"/>
          </a:xfrm>
        </p:grpSpPr>
        <p:sp>
          <p:nvSpPr>
            <p:cNvPr id="17" name="Google Shape;3477;p106">
              <a:extLst>
                <a:ext uri="{FF2B5EF4-FFF2-40B4-BE49-F238E27FC236}">
                  <a16:creationId xmlns:a16="http://schemas.microsoft.com/office/drawing/2014/main" id="{21678170-97A0-A1F3-B737-D01EEB7CBC6A}"/>
                </a:ext>
              </a:extLst>
            </p:cNvPr>
            <p:cNvSpPr/>
            <p:nvPr/>
          </p:nvSpPr>
          <p:spPr>
            <a:xfrm flipH="1">
              <a:off x="714228" y="788753"/>
              <a:ext cx="7362600" cy="3878400"/>
            </a:xfrm>
            <a:prstGeom prst="roundRect">
              <a:avLst>
                <a:gd name="adj" fmla="val 4601"/>
              </a:avLst>
            </a:prstGeom>
            <a:solidFill>
              <a:srgbClr val="79AAFC">
                <a:lumMod val="40000"/>
                <a:lumOff val="60000"/>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cs typeface="Arial"/>
                <a:sym typeface="Arial"/>
              </a:endParaRPr>
            </a:p>
          </p:txBody>
        </p:sp>
        <p:sp>
          <p:nvSpPr>
            <p:cNvPr id="18" name="Google Shape;3478;p106">
              <a:extLst>
                <a:ext uri="{FF2B5EF4-FFF2-40B4-BE49-F238E27FC236}">
                  <a16:creationId xmlns:a16="http://schemas.microsoft.com/office/drawing/2014/main" id="{4D0B0CC3-3141-9AE7-EA87-5407E59E4A86}"/>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cs typeface="Arial"/>
                <a:sym typeface="Arial"/>
              </a:endParaRPr>
            </a:p>
          </p:txBody>
        </p:sp>
        <p:sp>
          <p:nvSpPr>
            <p:cNvPr id="19" name="Google Shape;3479;p106">
              <a:extLst>
                <a:ext uri="{FF2B5EF4-FFF2-40B4-BE49-F238E27FC236}">
                  <a16:creationId xmlns:a16="http://schemas.microsoft.com/office/drawing/2014/main" id="{E65126B1-0D3A-A1B3-1969-A0307DF826F0}"/>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sp>
          <p:nvSpPr>
            <p:cNvPr id="20" name="Google Shape;3480;p106">
              <a:extLst>
                <a:ext uri="{FF2B5EF4-FFF2-40B4-BE49-F238E27FC236}">
                  <a16:creationId xmlns:a16="http://schemas.microsoft.com/office/drawing/2014/main" id="{121C99AE-1433-3521-60B9-33E0B818614F}"/>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sp>
          <p:nvSpPr>
            <p:cNvPr id="21" name="Google Shape;3481;p106">
              <a:extLst>
                <a:ext uri="{FF2B5EF4-FFF2-40B4-BE49-F238E27FC236}">
                  <a16:creationId xmlns:a16="http://schemas.microsoft.com/office/drawing/2014/main" id="{AA92A549-E377-9D84-4E54-4885E68F26BF}"/>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cs typeface="Arial"/>
                <a:sym typeface="Arial"/>
              </a:endParaRPr>
            </a:p>
          </p:txBody>
        </p:sp>
      </p:grpSp>
      <p:sp>
        <p:nvSpPr>
          <p:cNvPr id="23" name="Google Shape;284;p33">
            <a:extLst>
              <a:ext uri="{FF2B5EF4-FFF2-40B4-BE49-F238E27FC236}">
                <a16:creationId xmlns:a16="http://schemas.microsoft.com/office/drawing/2014/main" id="{CABA6856-602E-F562-334D-EA37EC265D44}"/>
              </a:ext>
            </a:extLst>
          </p:cNvPr>
          <p:cNvSpPr txBox="1">
            <a:spLocks/>
          </p:cNvSpPr>
          <p:nvPr/>
        </p:nvSpPr>
        <p:spPr>
          <a:xfrm>
            <a:off x="2993261" y="6288075"/>
            <a:ext cx="6205479"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333" kern="0" dirty="0">
                <a:solidFill>
                  <a:srgbClr val="212121"/>
                </a:solidFill>
                <a:latin typeface="Raleway" pitchFamily="2" charset="0"/>
              </a:rPr>
              <a:t>Edwards J. J Med </a:t>
            </a:r>
            <a:r>
              <a:rPr lang="en-US" sz="1333" kern="0" dirty="0" err="1">
                <a:solidFill>
                  <a:srgbClr val="212121"/>
                </a:solidFill>
                <a:latin typeface="Raleway" pitchFamily="2" charset="0"/>
              </a:rPr>
              <a:t>Microbiol</a:t>
            </a:r>
            <a:r>
              <a:rPr lang="en-US" sz="1333" kern="0" dirty="0">
                <a:solidFill>
                  <a:srgbClr val="212121"/>
                </a:solidFill>
                <a:latin typeface="Raleway" pitchFamily="2" charset="0"/>
              </a:rPr>
              <a:t>. 2007 Dec;56(Pt 12):1595-1599. PMID: 18033825.</a:t>
            </a:r>
            <a:endParaRPr lang="en-US" sz="1333" kern="0" dirty="0">
              <a:latin typeface="Raleway" pitchFamily="2" charset="0"/>
            </a:endParaRPr>
          </a:p>
        </p:txBody>
      </p:sp>
      <p:grpSp>
        <p:nvGrpSpPr>
          <p:cNvPr id="22" name="Google Shape;510;p37">
            <a:extLst>
              <a:ext uri="{FF2B5EF4-FFF2-40B4-BE49-F238E27FC236}">
                <a16:creationId xmlns:a16="http://schemas.microsoft.com/office/drawing/2014/main" id="{AFEFBA08-9BFC-DB9B-EDE2-8C9BAA532CED}"/>
              </a:ext>
            </a:extLst>
          </p:cNvPr>
          <p:cNvGrpSpPr/>
          <p:nvPr/>
        </p:nvGrpSpPr>
        <p:grpSpPr>
          <a:xfrm>
            <a:off x="5456366" y="1102137"/>
            <a:ext cx="1279267" cy="132800"/>
            <a:chOff x="774912" y="910870"/>
            <a:chExt cx="959450" cy="99600"/>
          </a:xfrm>
          <a:solidFill>
            <a:srgbClr val="D69D56"/>
          </a:solidFill>
        </p:grpSpPr>
        <p:sp>
          <p:nvSpPr>
            <p:cNvPr id="24" name="Google Shape;511;p37">
              <a:extLst>
                <a:ext uri="{FF2B5EF4-FFF2-40B4-BE49-F238E27FC236}">
                  <a16:creationId xmlns:a16="http://schemas.microsoft.com/office/drawing/2014/main" id="{C4716A5D-8433-D06A-E0EA-86B30EAD55B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25" name="Google Shape;512;p37">
              <a:extLst>
                <a:ext uri="{FF2B5EF4-FFF2-40B4-BE49-F238E27FC236}">
                  <a16:creationId xmlns:a16="http://schemas.microsoft.com/office/drawing/2014/main" id="{326DB1A6-12E1-5CD8-7EB4-45D2F1FAA0CC}"/>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26" name="Google Shape;513;p37">
              <a:extLst>
                <a:ext uri="{FF2B5EF4-FFF2-40B4-BE49-F238E27FC236}">
                  <a16:creationId xmlns:a16="http://schemas.microsoft.com/office/drawing/2014/main" id="{E3C84A67-6034-2F93-93B5-BE8326A7BD03}"/>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27" name="Google Shape;514;p37">
              <a:extLst>
                <a:ext uri="{FF2B5EF4-FFF2-40B4-BE49-F238E27FC236}">
                  <a16:creationId xmlns:a16="http://schemas.microsoft.com/office/drawing/2014/main" id="{57FC894C-B9AC-1FB6-21CC-A0821B839E71}"/>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28" name="Google Shape;515;p37">
              <a:extLst>
                <a:ext uri="{FF2B5EF4-FFF2-40B4-BE49-F238E27FC236}">
                  <a16:creationId xmlns:a16="http://schemas.microsoft.com/office/drawing/2014/main" id="{91C65D50-CBCE-670E-FE17-1B40074837E4}"/>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29" name="Google Shape;516;p37">
              <a:extLst>
                <a:ext uri="{FF2B5EF4-FFF2-40B4-BE49-F238E27FC236}">
                  <a16:creationId xmlns:a16="http://schemas.microsoft.com/office/drawing/2014/main" id="{11B72E6A-E3B8-05D1-9B0A-575FF33ACD5F}"/>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grpSp>
      <p:grpSp>
        <p:nvGrpSpPr>
          <p:cNvPr id="30" name="Google Shape;11355;p65">
            <a:extLst>
              <a:ext uri="{FF2B5EF4-FFF2-40B4-BE49-F238E27FC236}">
                <a16:creationId xmlns:a16="http://schemas.microsoft.com/office/drawing/2014/main" id="{7D106F50-CBF6-9978-6C1F-941B5B748276}"/>
              </a:ext>
            </a:extLst>
          </p:cNvPr>
          <p:cNvGrpSpPr/>
          <p:nvPr/>
        </p:nvGrpSpPr>
        <p:grpSpPr>
          <a:xfrm>
            <a:off x="3790337" y="499048"/>
            <a:ext cx="667484" cy="841828"/>
            <a:chOff x="8010427" y="3348503"/>
            <a:chExt cx="278795" cy="351615"/>
          </a:xfrm>
          <a:solidFill>
            <a:srgbClr val="D69D56"/>
          </a:solidFill>
        </p:grpSpPr>
        <p:sp>
          <p:nvSpPr>
            <p:cNvPr id="31" name="Google Shape;11356;p65">
              <a:extLst>
                <a:ext uri="{FF2B5EF4-FFF2-40B4-BE49-F238E27FC236}">
                  <a16:creationId xmlns:a16="http://schemas.microsoft.com/office/drawing/2014/main" id="{3AC32E9F-84EB-8492-0BD3-1FF72569D7DF}"/>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32" name="Google Shape;11357;p65">
              <a:extLst>
                <a:ext uri="{FF2B5EF4-FFF2-40B4-BE49-F238E27FC236}">
                  <a16:creationId xmlns:a16="http://schemas.microsoft.com/office/drawing/2014/main" id="{CB43694C-EDC7-873F-259E-42787294BC22}"/>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33" name="Google Shape;11358;p65">
              <a:extLst>
                <a:ext uri="{FF2B5EF4-FFF2-40B4-BE49-F238E27FC236}">
                  <a16:creationId xmlns:a16="http://schemas.microsoft.com/office/drawing/2014/main" id="{A5CEBFD7-8414-2E2D-B9CC-E4CF96CD0FB6}"/>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dirty="0">
                <a:latin typeface="Arial"/>
                <a:cs typeface="Arial"/>
                <a:sym typeface="Arial"/>
              </a:endParaRPr>
            </a:p>
          </p:txBody>
        </p:sp>
        <p:sp>
          <p:nvSpPr>
            <p:cNvPr id="34" name="Google Shape;11359;p65">
              <a:extLst>
                <a:ext uri="{FF2B5EF4-FFF2-40B4-BE49-F238E27FC236}">
                  <a16:creationId xmlns:a16="http://schemas.microsoft.com/office/drawing/2014/main" id="{5997A53C-EC31-7B0D-74B4-13A5D1302642}"/>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grpSp>
      <p:sp>
        <p:nvSpPr>
          <p:cNvPr id="35" name="Google Shape;509;p37">
            <a:extLst>
              <a:ext uri="{FF2B5EF4-FFF2-40B4-BE49-F238E27FC236}">
                <a16:creationId xmlns:a16="http://schemas.microsoft.com/office/drawing/2014/main" id="{BB3BBC27-84E0-4B4C-ED76-FB63E69A4C88}"/>
              </a:ext>
            </a:extLst>
          </p:cNvPr>
          <p:cNvSpPr txBox="1">
            <a:spLocks/>
          </p:cNvSpPr>
          <p:nvPr/>
        </p:nvSpPr>
        <p:spPr>
          <a:xfrm>
            <a:off x="4388152" y="363466"/>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36" name="Google Shape;509;p37">
            <a:extLst>
              <a:ext uri="{FF2B5EF4-FFF2-40B4-BE49-F238E27FC236}">
                <a16:creationId xmlns:a16="http://schemas.microsoft.com/office/drawing/2014/main" id="{DE287CB1-BF4A-8E3B-BB13-CC0C54BE3D0E}"/>
              </a:ext>
            </a:extLst>
          </p:cNvPr>
          <p:cNvSpPr txBox="1">
            <a:spLocks/>
          </p:cNvSpPr>
          <p:nvPr/>
        </p:nvSpPr>
        <p:spPr>
          <a:xfrm>
            <a:off x="255396" y="1203158"/>
            <a:ext cx="11820408" cy="105206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lnSpc>
                <a:spcPct val="100000"/>
              </a:lnSpc>
              <a:buClr>
                <a:srgbClr val="595959"/>
              </a:buClr>
              <a:buNone/>
            </a:pPr>
            <a:r>
              <a:rPr lang="en-US" sz="2800" b="1" dirty="0">
                <a:solidFill>
                  <a:srgbClr val="1B4389"/>
                </a:solidFill>
              </a:rPr>
              <a:t>Low concentrations of commercial alcohol hand rubs </a:t>
            </a:r>
          </a:p>
          <a:p>
            <a:pPr marL="0" indent="0" algn="ctr" defTabSz="1219170">
              <a:lnSpc>
                <a:spcPct val="100000"/>
              </a:lnSpc>
              <a:buClr>
                <a:srgbClr val="595959"/>
              </a:buClr>
              <a:buNone/>
            </a:pPr>
            <a:r>
              <a:rPr lang="en-US" sz="2800" b="1" u="sng" dirty="0">
                <a:solidFill>
                  <a:srgbClr val="D69D56"/>
                </a:solidFill>
              </a:rPr>
              <a:t>FACILITATE GROWTH</a:t>
            </a:r>
            <a:r>
              <a:rPr lang="en-US" sz="2800" b="1" dirty="0">
                <a:solidFill>
                  <a:srgbClr val="D69D56"/>
                </a:solidFill>
              </a:rPr>
              <a:t> </a:t>
            </a:r>
            <a:r>
              <a:rPr lang="en-US" sz="2800" b="1" dirty="0">
                <a:solidFill>
                  <a:srgbClr val="1B4389"/>
                </a:solidFill>
              </a:rPr>
              <a:t>of MDR strains of </a:t>
            </a:r>
            <a:r>
              <a:rPr lang="en-US" sz="2800" b="1" i="1" dirty="0">
                <a:solidFill>
                  <a:srgbClr val="1B4389"/>
                </a:solidFill>
              </a:rPr>
              <a:t>Acinetobacter </a:t>
            </a:r>
            <a:r>
              <a:rPr lang="en-US" sz="2800" b="1" i="1" dirty="0" err="1">
                <a:solidFill>
                  <a:srgbClr val="1B4389"/>
                </a:solidFill>
              </a:rPr>
              <a:t>baumannii</a:t>
            </a:r>
            <a:endParaRPr lang="en-US" sz="2800" b="1" i="1" kern="0" dirty="0">
              <a:solidFill>
                <a:srgbClr val="1B4389"/>
              </a:solidFill>
            </a:endParaRPr>
          </a:p>
        </p:txBody>
      </p:sp>
      <p:pic>
        <p:nvPicPr>
          <p:cNvPr id="37" name="Picture 36">
            <a:extLst>
              <a:ext uri="{FF2B5EF4-FFF2-40B4-BE49-F238E27FC236}">
                <a16:creationId xmlns:a16="http://schemas.microsoft.com/office/drawing/2014/main" id="{87829833-558C-24A5-F250-1026C3959026}"/>
              </a:ext>
            </a:extLst>
          </p:cNvPr>
          <p:cNvPicPr>
            <a:picLocks noChangeAspect="1"/>
          </p:cNvPicPr>
          <p:nvPr/>
        </p:nvPicPr>
        <p:blipFill>
          <a:blip r:embed="rId3"/>
          <a:stretch>
            <a:fillRect/>
          </a:stretch>
        </p:blipFill>
        <p:spPr>
          <a:xfrm>
            <a:off x="1303520" y="2279758"/>
            <a:ext cx="5641114" cy="3223496"/>
          </a:xfrm>
          <a:prstGeom prst="rect">
            <a:avLst/>
          </a:prstGeom>
        </p:spPr>
      </p:pic>
      <p:pic>
        <p:nvPicPr>
          <p:cNvPr id="38" name="Picture 2" descr="See the source image">
            <a:extLst>
              <a:ext uri="{FF2B5EF4-FFF2-40B4-BE49-F238E27FC236}">
                <a16:creationId xmlns:a16="http://schemas.microsoft.com/office/drawing/2014/main" id="{75FCBB8A-3413-7C98-A3E7-564F9C51D5B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802091" y="2467791"/>
            <a:ext cx="2526361" cy="2972190"/>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40" name="Content Placeholder 2">
            <a:extLst>
              <a:ext uri="{FF2B5EF4-FFF2-40B4-BE49-F238E27FC236}">
                <a16:creationId xmlns:a16="http://schemas.microsoft.com/office/drawing/2014/main" id="{73D9DABC-F9F2-F7FA-F608-6E60B4F258EB}"/>
              </a:ext>
            </a:extLst>
          </p:cNvPr>
          <p:cNvSpPr txBox="1">
            <a:spLocks/>
          </p:cNvSpPr>
          <p:nvPr/>
        </p:nvSpPr>
        <p:spPr>
          <a:xfrm>
            <a:off x="1128026" y="5439982"/>
            <a:ext cx="6520251" cy="8480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Raleway"/>
              <a:buChar char="●"/>
              <a:defRPr sz="2000" b="0" i="0" u="none" strike="noStrike" cap="none">
                <a:solidFill>
                  <a:schemeClr val="dk2"/>
                </a:solidFill>
                <a:latin typeface="Raleway"/>
                <a:ea typeface="Raleway"/>
                <a:cs typeface="Raleway"/>
                <a:sym typeface="Raleway"/>
              </a:defRPr>
            </a:lvl1pPr>
            <a:lvl2pPr marL="1219170" marR="0" lvl="1"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2pPr>
            <a:lvl3pPr marL="1828754" marR="0" lvl="2"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3pPr>
            <a:lvl4pPr marL="2438339" marR="0" lvl="3"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4pPr>
            <a:lvl5pPr marL="3047924" marR="0" lvl="4"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5pPr>
            <a:lvl6pPr marL="3657509" marR="0" lvl="5"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6pPr>
            <a:lvl7pPr marL="4267093" marR="0" lvl="6"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7pPr>
            <a:lvl8pPr marL="4876678" marR="0" lvl="7"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8pPr>
            <a:lvl9pPr marL="5486263" marR="0" lvl="8" indent="-423323" algn="l" rtl="0">
              <a:lnSpc>
                <a:spcPct val="115000"/>
              </a:lnSpc>
              <a:spcBef>
                <a:spcPts val="2133"/>
              </a:spcBef>
              <a:spcAft>
                <a:spcPts val="2133"/>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9pPr>
          </a:lstStyle>
          <a:p>
            <a:pPr marL="152396" indent="0">
              <a:buNone/>
            </a:pPr>
            <a:r>
              <a:rPr lang="en-US" kern="0" dirty="0"/>
              <a:t>Growth of MDRAB in minimal media (MM) following supplementation with 0.01–10% ethanol.</a:t>
            </a:r>
          </a:p>
        </p:txBody>
      </p:sp>
      <p:sp>
        <p:nvSpPr>
          <p:cNvPr id="2" name="TextBox 1">
            <a:extLst>
              <a:ext uri="{FF2B5EF4-FFF2-40B4-BE49-F238E27FC236}">
                <a16:creationId xmlns:a16="http://schemas.microsoft.com/office/drawing/2014/main" id="{831B2492-42CD-2BB1-4AFB-4DDE2DFCF092}"/>
              </a:ext>
            </a:extLst>
          </p:cNvPr>
          <p:cNvSpPr txBox="1"/>
          <p:nvPr/>
        </p:nvSpPr>
        <p:spPr>
          <a:xfrm>
            <a:off x="11704320" y="0"/>
            <a:ext cx="487681"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27</a:t>
            </a:r>
            <a:endParaRPr lang="en-US" dirty="0"/>
          </a:p>
        </p:txBody>
      </p:sp>
    </p:spTree>
    <p:extLst>
      <p:ext uri="{BB962C8B-B14F-4D97-AF65-F5344CB8AC3E}">
        <p14:creationId xmlns:p14="http://schemas.microsoft.com/office/powerpoint/2010/main" val="388106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0" y="0"/>
            <a:ext cx="12192000" cy="6858000"/>
            <a:chOff x="714227"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7" y="788753"/>
              <a:ext cx="7362600" cy="3878400"/>
            </a:xfrm>
            <a:prstGeom prst="roundRect">
              <a:avLst>
                <a:gd name="adj" fmla="val 4601"/>
              </a:avLst>
            </a:prstGeom>
            <a:solidFill>
              <a:schemeClr val="accent3">
                <a:lumMod val="60000"/>
                <a:lumOff val="40000"/>
              </a:schemeClr>
            </a:solidFill>
            <a:ln>
              <a:noFill/>
            </a:ln>
          </p:spPr>
          <p:txBody>
            <a:bodyPr spcFirstLastPara="1" wrap="square" lIns="121900" tIns="121900" rIns="121900" bIns="121900" anchor="ctr" anchorCtr="0">
              <a:noAutofit/>
            </a:bodyPr>
            <a:lstStyle/>
            <a:p>
              <a:pPr defTabSz="1219170">
                <a:defRPr/>
              </a:pPr>
              <a:endParaRPr sz="2400" kern="0" dirty="0">
                <a:solidFill>
                  <a:srgbClr val="1B4389"/>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sp>
        <p:nvSpPr>
          <p:cNvPr id="4" name="Google Shape;509;p37">
            <a:extLst>
              <a:ext uri="{FF2B5EF4-FFF2-40B4-BE49-F238E27FC236}">
                <a16:creationId xmlns:a16="http://schemas.microsoft.com/office/drawing/2014/main" id="{6D8E16C0-79D5-89B6-2F10-C2C7BD64CADF}"/>
              </a:ext>
            </a:extLst>
          </p:cNvPr>
          <p:cNvSpPr txBox="1">
            <a:spLocks/>
          </p:cNvSpPr>
          <p:nvPr/>
        </p:nvSpPr>
        <p:spPr>
          <a:xfrm>
            <a:off x="4258186" y="437868"/>
            <a:ext cx="7747947" cy="12316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2400" b="1" kern="0" dirty="0">
                <a:solidFill>
                  <a:srgbClr val="1B4389"/>
                </a:solidFill>
              </a:rPr>
              <a:t>Aseptic Disposable Stethoscope Barrier: </a:t>
            </a:r>
            <a:br>
              <a:rPr lang="en-US" sz="2400" b="1" kern="0" dirty="0">
                <a:solidFill>
                  <a:srgbClr val="1B4389"/>
                </a:solidFill>
              </a:rPr>
            </a:br>
            <a:r>
              <a:rPr lang="en-US" sz="2400" b="1" kern="0" dirty="0">
                <a:solidFill>
                  <a:srgbClr val="1B4389"/>
                </a:solidFill>
              </a:rPr>
              <a:t>Acoustically Invisible and Superior to Disposable Stethoscopes</a:t>
            </a:r>
          </a:p>
        </p:txBody>
      </p:sp>
      <p:grpSp>
        <p:nvGrpSpPr>
          <p:cNvPr id="2" name="Google Shape;510;p37">
            <a:extLst>
              <a:ext uri="{FF2B5EF4-FFF2-40B4-BE49-F238E27FC236}">
                <a16:creationId xmlns:a16="http://schemas.microsoft.com/office/drawing/2014/main" id="{E3725470-D805-E292-2AC7-D7D206C3C0EF}"/>
              </a:ext>
            </a:extLst>
          </p:cNvPr>
          <p:cNvGrpSpPr/>
          <p:nvPr/>
        </p:nvGrpSpPr>
        <p:grpSpPr>
          <a:xfrm rot="5400000">
            <a:off x="3624045" y="1042800"/>
            <a:ext cx="950973" cy="98720"/>
            <a:chOff x="774912" y="910870"/>
            <a:chExt cx="959450" cy="99600"/>
          </a:xfrm>
          <a:solidFill>
            <a:srgbClr val="D69D56"/>
          </a:solidFill>
        </p:grpSpPr>
        <p:sp>
          <p:nvSpPr>
            <p:cNvPr id="3" name="Google Shape;511;p37">
              <a:extLst>
                <a:ext uri="{FF2B5EF4-FFF2-40B4-BE49-F238E27FC236}">
                  <a16:creationId xmlns:a16="http://schemas.microsoft.com/office/drawing/2014/main" id="{9C4E54A3-B47A-2A2A-89E1-D19341F2F76C}"/>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5" name="Google Shape;512;p37">
              <a:extLst>
                <a:ext uri="{FF2B5EF4-FFF2-40B4-BE49-F238E27FC236}">
                  <a16:creationId xmlns:a16="http://schemas.microsoft.com/office/drawing/2014/main" id="{A74D5057-E78D-5DB8-B80F-ED18E6E82261}"/>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6" name="Google Shape;513;p37">
              <a:extLst>
                <a:ext uri="{FF2B5EF4-FFF2-40B4-BE49-F238E27FC236}">
                  <a16:creationId xmlns:a16="http://schemas.microsoft.com/office/drawing/2014/main" id="{988E76B1-2532-5EB5-27C8-531F10701BC8}"/>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7" name="Google Shape;514;p37">
              <a:extLst>
                <a:ext uri="{FF2B5EF4-FFF2-40B4-BE49-F238E27FC236}">
                  <a16:creationId xmlns:a16="http://schemas.microsoft.com/office/drawing/2014/main" id="{EAC48D76-5623-C96F-E8C8-CDD8787A0586}"/>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8" name="Google Shape;515;p37">
              <a:extLst>
                <a:ext uri="{FF2B5EF4-FFF2-40B4-BE49-F238E27FC236}">
                  <a16:creationId xmlns:a16="http://schemas.microsoft.com/office/drawing/2014/main" id="{615A338F-E019-7546-FDEA-AFEC539CBF1E}"/>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9" name="Google Shape;516;p37">
              <a:extLst>
                <a:ext uri="{FF2B5EF4-FFF2-40B4-BE49-F238E27FC236}">
                  <a16:creationId xmlns:a16="http://schemas.microsoft.com/office/drawing/2014/main" id="{76256A92-97E5-9CCD-F23C-AB470A53F4C5}"/>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grpSp>
      <p:grpSp>
        <p:nvGrpSpPr>
          <p:cNvPr id="10" name="Google Shape;11355;p65">
            <a:extLst>
              <a:ext uri="{FF2B5EF4-FFF2-40B4-BE49-F238E27FC236}">
                <a16:creationId xmlns:a16="http://schemas.microsoft.com/office/drawing/2014/main" id="{4F2664DF-36D4-2779-EA72-FDEC9279F8B8}"/>
              </a:ext>
            </a:extLst>
          </p:cNvPr>
          <p:cNvGrpSpPr/>
          <p:nvPr/>
        </p:nvGrpSpPr>
        <p:grpSpPr>
          <a:xfrm>
            <a:off x="567142" y="671246"/>
            <a:ext cx="667484" cy="841828"/>
            <a:chOff x="8010427" y="3348503"/>
            <a:chExt cx="278795" cy="351615"/>
          </a:xfrm>
          <a:solidFill>
            <a:srgbClr val="D69D56"/>
          </a:solidFill>
        </p:grpSpPr>
        <p:sp>
          <p:nvSpPr>
            <p:cNvPr id="11" name="Google Shape;11356;p65">
              <a:extLst>
                <a:ext uri="{FF2B5EF4-FFF2-40B4-BE49-F238E27FC236}">
                  <a16:creationId xmlns:a16="http://schemas.microsoft.com/office/drawing/2014/main" id="{40588D7F-1D45-A01E-0453-08091CC7EC3D}"/>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12" name="Google Shape;11357;p65">
              <a:extLst>
                <a:ext uri="{FF2B5EF4-FFF2-40B4-BE49-F238E27FC236}">
                  <a16:creationId xmlns:a16="http://schemas.microsoft.com/office/drawing/2014/main" id="{6ACCAB82-8754-07BB-3BC6-39CAD8BB588E}"/>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13" name="Google Shape;11358;p65">
              <a:extLst>
                <a:ext uri="{FF2B5EF4-FFF2-40B4-BE49-F238E27FC236}">
                  <a16:creationId xmlns:a16="http://schemas.microsoft.com/office/drawing/2014/main" id="{568BD912-7DA7-7D7D-867C-EFE0DA7D4E3F}"/>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dirty="0">
                <a:latin typeface="Arial"/>
                <a:cs typeface="Arial"/>
                <a:sym typeface="Arial"/>
              </a:endParaRPr>
            </a:p>
          </p:txBody>
        </p:sp>
        <p:sp>
          <p:nvSpPr>
            <p:cNvPr id="14" name="Google Shape;11359;p65">
              <a:extLst>
                <a:ext uri="{FF2B5EF4-FFF2-40B4-BE49-F238E27FC236}">
                  <a16:creationId xmlns:a16="http://schemas.microsoft.com/office/drawing/2014/main" id="{153EF0C4-2006-CD2B-FDDD-D9C9CCD703EC}"/>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grpSp>
      <p:sp>
        <p:nvSpPr>
          <p:cNvPr id="15" name="Google Shape;509;p37">
            <a:extLst>
              <a:ext uri="{FF2B5EF4-FFF2-40B4-BE49-F238E27FC236}">
                <a16:creationId xmlns:a16="http://schemas.microsoft.com/office/drawing/2014/main" id="{B329F4B4-2B44-FD5C-3C4C-CA64DFE46703}"/>
              </a:ext>
            </a:extLst>
          </p:cNvPr>
          <p:cNvSpPr txBox="1">
            <a:spLocks/>
          </p:cNvSpPr>
          <p:nvPr/>
        </p:nvSpPr>
        <p:spPr>
          <a:xfrm>
            <a:off x="897146" y="712068"/>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17" name="Content Placeholder 2">
            <a:extLst>
              <a:ext uri="{FF2B5EF4-FFF2-40B4-BE49-F238E27FC236}">
                <a16:creationId xmlns:a16="http://schemas.microsoft.com/office/drawing/2014/main" id="{E1B88782-A17C-ACFA-91F6-F8319382C447}"/>
              </a:ext>
            </a:extLst>
          </p:cNvPr>
          <p:cNvSpPr txBox="1">
            <a:spLocks/>
          </p:cNvSpPr>
          <p:nvPr/>
        </p:nvSpPr>
        <p:spPr>
          <a:xfrm>
            <a:off x="4922231" y="2090680"/>
            <a:ext cx="6787368" cy="4071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Raleway"/>
              <a:buChar char="●"/>
              <a:defRPr sz="2000" b="0" i="0" u="none" strike="noStrike" cap="none">
                <a:solidFill>
                  <a:schemeClr val="dk2"/>
                </a:solidFill>
                <a:latin typeface="Raleway"/>
                <a:ea typeface="Raleway"/>
                <a:cs typeface="Raleway"/>
                <a:sym typeface="Raleway"/>
              </a:defRPr>
            </a:lvl1pPr>
            <a:lvl2pPr marL="1219170" marR="0" lvl="1"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2pPr>
            <a:lvl3pPr marL="1828754" marR="0" lvl="2"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3pPr>
            <a:lvl4pPr marL="2438339" marR="0" lvl="3"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4pPr>
            <a:lvl5pPr marL="3047924" marR="0" lvl="4"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5pPr>
            <a:lvl6pPr marL="3657509" marR="0" lvl="5"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6pPr>
            <a:lvl7pPr marL="4267093" marR="0" lvl="6"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7pPr>
            <a:lvl8pPr marL="4876678" marR="0" lvl="7" indent="-423323" algn="l" rtl="0">
              <a:lnSpc>
                <a:spcPct val="115000"/>
              </a:lnSpc>
              <a:spcBef>
                <a:spcPts val="2133"/>
              </a:spcBef>
              <a:spcAft>
                <a:spcPts val="0"/>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8pPr>
            <a:lvl9pPr marL="5486263" marR="0" lvl="8" indent="-423323" algn="l" rtl="0">
              <a:lnSpc>
                <a:spcPct val="115000"/>
              </a:lnSpc>
              <a:spcBef>
                <a:spcPts val="2133"/>
              </a:spcBef>
              <a:spcAft>
                <a:spcPts val="2133"/>
              </a:spcAft>
              <a:buClr>
                <a:schemeClr val="dk2"/>
              </a:buClr>
              <a:buSzPts val="1400"/>
              <a:buFont typeface="Raleway"/>
              <a:buChar char="■"/>
              <a:defRPr sz="1867" b="0" i="0" u="none" strike="noStrike" cap="none">
                <a:solidFill>
                  <a:schemeClr val="dk2"/>
                </a:solidFill>
                <a:latin typeface="Raleway"/>
                <a:ea typeface="Raleway"/>
                <a:cs typeface="Raleway"/>
                <a:sym typeface="Raleway"/>
              </a:defRPr>
            </a:lvl9pPr>
          </a:lstStyle>
          <a:p>
            <a:pPr marL="152396" indent="0">
              <a:buNone/>
            </a:pPr>
            <a:r>
              <a:rPr lang="en-US" sz="2400" b="1" kern="0" dirty="0"/>
              <a:t>Simulation Mannequin </a:t>
            </a:r>
          </a:p>
          <a:p>
            <a:r>
              <a:rPr lang="en-US" sz="2400" kern="0" dirty="0"/>
              <a:t>High Fidelity Recording Stethoscope </a:t>
            </a:r>
          </a:p>
          <a:p>
            <a:r>
              <a:rPr lang="en-US" sz="2400" kern="0" dirty="0"/>
              <a:t>Disposable Stethoscope </a:t>
            </a:r>
          </a:p>
          <a:p>
            <a:r>
              <a:rPr lang="en-US" sz="2400" kern="0" dirty="0"/>
              <a:t>4 Auscultation Sounds</a:t>
            </a:r>
          </a:p>
        </p:txBody>
      </p:sp>
      <p:pic>
        <p:nvPicPr>
          <p:cNvPr id="18" name="Picture 17">
            <a:extLst>
              <a:ext uri="{FF2B5EF4-FFF2-40B4-BE49-F238E27FC236}">
                <a16:creationId xmlns:a16="http://schemas.microsoft.com/office/drawing/2014/main" id="{2B419C5C-88BF-4A07-92DD-7D970E969F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3390" y="2090680"/>
            <a:ext cx="3742249" cy="2105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Google Shape;284;p33">
            <a:extLst>
              <a:ext uri="{FF2B5EF4-FFF2-40B4-BE49-F238E27FC236}">
                <a16:creationId xmlns:a16="http://schemas.microsoft.com/office/drawing/2014/main" id="{32AEBFD7-B854-3D43-7F95-8063F9AAC727}"/>
              </a:ext>
            </a:extLst>
          </p:cNvPr>
          <p:cNvSpPr txBox="1">
            <a:spLocks/>
          </p:cNvSpPr>
          <p:nvPr/>
        </p:nvSpPr>
        <p:spPr>
          <a:xfrm>
            <a:off x="3334955" y="6288075"/>
            <a:ext cx="5522090"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333" kern="0" dirty="0">
                <a:solidFill>
                  <a:srgbClr val="212121"/>
                </a:solidFill>
                <a:latin typeface="Raleway" pitchFamily="2" charset="0"/>
              </a:rPr>
              <a:t>Kalra, S.  2021 Jan;96(1):263-264. </a:t>
            </a:r>
            <a:r>
              <a:rPr lang="en-US" sz="1333" kern="0" dirty="0" err="1">
                <a:solidFill>
                  <a:srgbClr val="212121"/>
                </a:solidFill>
                <a:latin typeface="Raleway" pitchFamily="2" charset="0"/>
              </a:rPr>
              <a:t>doi</a:t>
            </a:r>
            <a:r>
              <a:rPr lang="en-US" sz="1333" kern="0" dirty="0">
                <a:solidFill>
                  <a:srgbClr val="212121"/>
                </a:solidFill>
                <a:latin typeface="Raleway" pitchFamily="2" charset="0"/>
              </a:rPr>
              <a:t>: 10.1016/j.mayocp.2020.10.029</a:t>
            </a:r>
            <a:endParaRPr lang="en-US" sz="1333" kern="0" dirty="0">
              <a:latin typeface="Raleway" pitchFamily="2" charset="0"/>
            </a:endParaRPr>
          </a:p>
        </p:txBody>
      </p:sp>
      <p:pic>
        <p:nvPicPr>
          <p:cNvPr id="10244" name="Picture 4">
            <a:extLst>
              <a:ext uri="{FF2B5EF4-FFF2-40B4-BE49-F238E27FC236}">
                <a16:creationId xmlns:a16="http://schemas.microsoft.com/office/drawing/2014/main" id="{4DA55557-652A-32B2-5618-A22C9F7D01A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15639" y="4543900"/>
            <a:ext cx="3038280" cy="15191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50E4B48-C91A-BF08-8EAC-B0A5E7E4610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7414" y="4463523"/>
            <a:ext cx="1091933" cy="1679895"/>
          </a:xfrm>
          <a:prstGeom prst="rect">
            <a:avLst/>
          </a:prstGeom>
          <a:ln>
            <a:solidFill>
              <a:schemeClr val="accent4">
                <a:lumMod val="50000"/>
              </a:schemeClr>
            </a:solidFill>
          </a:ln>
        </p:spPr>
      </p:pic>
      <p:pic>
        <p:nvPicPr>
          <p:cNvPr id="23" name="Picture 22">
            <a:extLst>
              <a:ext uri="{FF2B5EF4-FFF2-40B4-BE49-F238E27FC236}">
                <a16:creationId xmlns:a16="http://schemas.microsoft.com/office/drawing/2014/main" id="{9F0B56EE-0638-E7D7-9054-33A4226A16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39785" y="4541602"/>
            <a:ext cx="2386568" cy="1521438"/>
          </a:xfrm>
          <a:prstGeom prst="rect">
            <a:avLst/>
          </a:prstGeom>
          <a:ln>
            <a:solidFill>
              <a:schemeClr val="accent4">
                <a:lumMod val="50000"/>
              </a:schemeClr>
            </a:solidFill>
          </a:ln>
        </p:spPr>
      </p:pic>
      <p:sp>
        <p:nvSpPr>
          <p:cNvPr id="16" name="TextBox 15">
            <a:extLst>
              <a:ext uri="{FF2B5EF4-FFF2-40B4-BE49-F238E27FC236}">
                <a16:creationId xmlns:a16="http://schemas.microsoft.com/office/drawing/2014/main" id="{AB8AC1C9-8785-ABC5-37F6-66DC10B62F60}"/>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28</a:t>
            </a:r>
            <a:endParaRPr lang="en-US" dirty="0">
              <a:solidFill>
                <a:schemeClr val="bg1"/>
              </a:solidFill>
            </a:endParaRPr>
          </a:p>
        </p:txBody>
      </p:sp>
    </p:spTree>
    <p:extLst>
      <p:ext uri="{BB962C8B-B14F-4D97-AF65-F5344CB8AC3E}">
        <p14:creationId xmlns:p14="http://schemas.microsoft.com/office/powerpoint/2010/main" val="192244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0" y="-16248"/>
            <a:ext cx="12192000" cy="6858000"/>
            <a:chOff x="714227"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7" y="788753"/>
              <a:ext cx="7362600" cy="3878400"/>
            </a:xfrm>
            <a:prstGeom prst="roundRect">
              <a:avLst>
                <a:gd name="adj" fmla="val 4601"/>
              </a:avLst>
            </a:prstGeom>
            <a:solidFill>
              <a:schemeClr val="accent3">
                <a:lumMod val="60000"/>
                <a:lumOff val="40000"/>
              </a:schemeClr>
            </a:solidFill>
            <a:ln>
              <a:noFill/>
            </a:ln>
          </p:spPr>
          <p:txBody>
            <a:bodyPr spcFirstLastPara="1" wrap="square" lIns="121900" tIns="121900" rIns="121900" bIns="121900" anchor="ctr" anchorCtr="0">
              <a:noAutofit/>
            </a:bodyPr>
            <a:lstStyle/>
            <a:p>
              <a:pPr defTabSz="1219170">
                <a:defRPr/>
              </a:pPr>
              <a:endParaRPr sz="2400" kern="0" dirty="0">
                <a:solidFill>
                  <a:srgbClr val="1B4389"/>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grpSp>
        <p:nvGrpSpPr>
          <p:cNvPr id="2" name="Google Shape;510;p37">
            <a:extLst>
              <a:ext uri="{FF2B5EF4-FFF2-40B4-BE49-F238E27FC236}">
                <a16:creationId xmlns:a16="http://schemas.microsoft.com/office/drawing/2014/main" id="{E3725470-D805-E292-2AC7-D7D206C3C0EF}"/>
              </a:ext>
            </a:extLst>
          </p:cNvPr>
          <p:cNvGrpSpPr/>
          <p:nvPr/>
        </p:nvGrpSpPr>
        <p:grpSpPr>
          <a:xfrm>
            <a:off x="10202801" y="1357451"/>
            <a:ext cx="950973" cy="98720"/>
            <a:chOff x="774912" y="910870"/>
            <a:chExt cx="959450" cy="99600"/>
          </a:xfrm>
          <a:solidFill>
            <a:srgbClr val="D69D56"/>
          </a:solidFill>
        </p:grpSpPr>
        <p:sp>
          <p:nvSpPr>
            <p:cNvPr id="3" name="Google Shape;511;p37">
              <a:extLst>
                <a:ext uri="{FF2B5EF4-FFF2-40B4-BE49-F238E27FC236}">
                  <a16:creationId xmlns:a16="http://schemas.microsoft.com/office/drawing/2014/main" id="{9C4E54A3-B47A-2A2A-89E1-D19341F2F76C}"/>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5" name="Google Shape;512;p37">
              <a:extLst>
                <a:ext uri="{FF2B5EF4-FFF2-40B4-BE49-F238E27FC236}">
                  <a16:creationId xmlns:a16="http://schemas.microsoft.com/office/drawing/2014/main" id="{A74D5057-E78D-5DB8-B80F-ED18E6E82261}"/>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6" name="Google Shape;513;p37">
              <a:extLst>
                <a:ext uri="{FF2B5EF4-FFF2-40B4-BE49-F238E27FC236}">
                  <a16:creationId xmlns:a16="http://schemas.microsoft.com/office/drawing/2014/main" id="{988E76B1-2532-5EB5-27C8-531F10701BC8}"/>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7" name="Google Shape;514;p37">
              <a:extLst>
                <a:ext uri="{FF2B5EF4-FFF2-40B4-BE49-F238E27FC236}">
                  <a16:creationId xmlns:a16="http://schemas.microsoft.com/office/drawing/2014/main" id="{EAC48D76-5623-C96F-E8C8-CDD8787A0586}"/>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8" name="Google Shape;515;p37">
              <a:extLst>
                <a:ext uri="{FF2B5EF4-FFF2-40B4-BE49-F238E27FC236}">
                  <a16:creationId xmlns:a16="http://schemas.microsoft.com/office/drawing/2014/main" id="{615A338F-E019-7546-FDEA-AFEC539CBF1E}"/>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9" name="Google Shape;516;p37">
              <a:extLst>
                <a:ext uri="{FF2B5EF4-FFF2-40B4-BE49-F238E27FC236}">
                  <a16:creationId xmlns:a16="http://schemas.microsoft.com/office/drawing/2014/main" id="{76256A92-97E5-9CCD-F23C-AB470A53F4C5}"/>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grpSp>
      <p:grpSp>
        <p:nvGrpSpPr>
          <p:cNvPr id="10" name="Google Shape;11355;p65">
            <a:extLst>
              <a:ext uri="{FF2B5EF4-FFF2-40B4-BE49-F238E27FC236}">
                <a16:creationId xmlns:a16="http://schemas.microsoft.com/office/drawing/2014/main" id="{4F2664DF-36D4-2779-EA72-FDEC9279F8B8}"/>
              </a:ext>
            </a:extLst>
          </p:cNvPr>
          <p:cNvGrpSpPr/>
          <p:nvPr/>
        </p:nvGrpSpPr>
        <p:grpSpPr>
          <a:xfrm>
            <a:off x="8768169" y="668189"/>
            <a:ext cx="667484" cy="841828"/>
            <a:chOff x="8010427" y="3348503"/>
            <a:chExt cx="278795" cy="351615"/>
          </a:xfrm>
          <a:solidFill>
            <a:srgbClr val="D69D56"/>
          </a:solidFill>
        </p:grpSpPr>
        <p:sp>
          <p:nvSpPr>
            <p:cNvPr id="11" name="Google Shape;11356;p65">
              <a:extLst>
                <a:ext uri="{FF2B5EF4-FFF2-40B4-BE49-F238E27FC236}">
                  <a16:creationId xmlns:a16="http://schemas.microsoft.com/office/drawing/2014/main" id="{40588D7F-1D45-A01E-0453-08091CC7EC3D}"/>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12" name="Google Shape;11357;p65">
              <a:extLst>
                <a:ext uri="{FF2B5EF4-FFF2-40B4-BE49-F238E27FC236}">
                  <a16:creationId xmlns:a16="http://schemas.microsoft.com/office/drawing/2014/main" id="{6ACCAB82-8754-07BB-3BC6-39CAD8BB588E}"/>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13" name="Google Shape;11358;p65">
              <a:extLst>
                <a:ext uri="{FF2B5EF4-FFF2-40B4-BE49-F238E27FC236}">
                  <a16:creationId xmlns:a16="http://schemas.microsoft.com/office/drawing/2014/main" id="{568BD912-7DA7-7D7D-867C-EFE0DA7D4E3F}"/>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dirty="0">
                <a:latin typeface="Arial"/>
                <a:cs typeface="Arial"/>
                <a:sym typeface="Arial"/>
              </a:endParaRPr>
            </a:p>
          </p:txBody>
        </p:sp>
        <p:sp>
          <p:nvSpPr>
            <p:cNvPr id="14" name="Google Shape;11359;p65">
              <a:extLst>
                <a:ext uri="{FF2B5EF4-FFF2-40B4-BE49-F238E27FC236}">
                  <a16:creationId xmlns:a16="http://schemas.microsoft.com/office/drawing/2014/main" id="{153EF0C4-2006-CD2B-FDDD-D9C9CCD703EC}"/>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grpSp>
      <p:sp>
        <p:nvSpPr>
          <p:cNvPr id="15" name="Google Shape;509;p37">
            <a:extLst>
              <a:ext uri="{FF2B5EF4-FFF2-40B4-BE49-F238E27FC236}">
                <a16:creationId xmlns:a16="http://schemas.microsoft.com/office/drawing/2014/main" id="{B329F4B4-2B44-FD5C-3C4C-CA64DFE46703}"/>
              </a:ext>
            </a:extLst>
          </p:cNvPr>
          <p:cNvSpPr txBox="1">
            <a:spLocks/>
          </p:cNvSpPr>
          <p:nvPr/>
        </p:nvSpPr>
        <p:spPr>
          <a:xfrm>
            <a:off x="8970441" y="695862"/>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21" name="Google Shape;284;p33">
            <a:extLst>
              <a:ext uri="{FF2B5EF4-FFF2-40B4-BE49-F238E27FC236}">
                <a16:creationId xmlns:a16="http://schemas.microsoft.com/office/drawing/2014/main" id="{32AEBFD7-B854-3D43-7F95-8063F9AAC727}"/>
              </a:ext>
            </a:extLst>
          </p:cNvPr>
          <p:cNvSpPr txBox="1">
            <a:spLocks/>
          </p:cNvSpPr>
          <p:nvPr/>
        </p:nvSpPr>
        <p:spPr>
          <a:xfrm>
            <a:off x="3334955" y="6333664"/>
            <a:ext cx="2418145" cy="352164"/>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333" kern="0" dirty="0">
                <a:solidFill>
                  <a:srgbClr val="212121"/>
                </a:solidFill>
                <a:latin typeface="Raleway" pitchFamily="2" charset="0"/>
              </a:rPr>
              <a:t>Kalra S. Ann of EM 2020. S4</a:t>
            </a:r>
            <a:endParaRPr lang="en-US" sz="1333" kern="0" dirty="0">
              <a:latin typeface="Raleway" pitchFamily="2" charset="0"/>
            </a:endParaRPr>
          </a:p>
        </p:txBody>
      </p:sp>
      <p:sp>
        <p:nvSpPr>
          <p:cNvPr id="16" name="Google Shape;509;p37">
            <a:extLst>
              <a:ext uri="{FF2B5EF4-FFF2-40B4-BE49-F238E27FC236}">
                <a16:creationId xmlns:a16="http://schemas.microsoft.com/office/drawing/2014/main" id="{9A99128E-335C-059C-A5F7-A0112AB5EA18}"/>
              </a:ext>
            </a:extLst>
          </p:cNvPr>
          <p:cNvSpPr txBox="1">
            <a:spLocks/>
          </p:cNvSpPr>
          <p:nvPr/>
        </p:nvSpPr>
        <p:spPr>
          <a:xfrm>
            <a:off x="555011" y="604217"/>
            <a:ext cx="7286508" cy="1025118"/>
          </a:xfrm>
          <a:prstGeom prst="rect">
            <a:avLst/>
          </a:prstGeom>
          <a:solidFill>
            <a:schemeClr val="l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2400" b="1" kern="0" dirty="0">
                <a:solidFill>
                  <a:srgbClr val="1B4389"/>
                </a:solidFill>
              </a:rPr>
              <a:t>Disposable Stethoscope Misdiagnosis = 11% </a:t>
            </a:r>
            <a:br>
              <a:rPr lang="en-US" sz="2400" b="1" kern="0" dirty="0">
                <a:solidFill>
                  <a:srgbClr val="1B4389"/>
                </a:solidFill>
              </a:rPr>
            </a:br>
            <a:r>
              <a:rPr lang="en-US" sz="2400" b="1" kern="0" dirty="0">
                <a:solidFill>
                  <a:srgbClr val="1B4389"/>
                </a:solidFill>
              </a:rPr>
              <a:t>vs DiskCover Stethoscope Misdiagnosis = 0%</a:t>
            </a:r>
          </a:p>
        </p:txBody>
      </p:sp>
      <p:sp>
        <p:nvSpPr>
          <p:cNvPr id="20" name="Google Shape;509;p37">
            <a:extLst>
              <a:ext uri="{FF2B5EF4-FFF2-40B4-BE49-F238E27FC236}">
                <a16:creationId xmlns:a16="http://schemas.microsoft.com/office/drawing/2014/main" id="{F0207995-ECB0-99A5-6F97-908A53609694}"/>
              </a:ext>
            </a:extLst>
          </p:cNvPr>
          <p:cNvSpPr txBox="1">
            <a:spLocks/>
          </p:cNvSpPr>
          <p:nvPr/>
        </p:nvSpPr>
        <p:spPr>
          <a:xfrm>
            <a:off x="555010" y="1709362"/>
            <a:ext cx="7747947" cy="4564933"/>
          </a:xfrm>
          <a:prstGeom prst="rect">
            <a:avLst/>
          </a:prstGeom>
          <a:noFill/>
          <a:ln>
            <a:solidFill>
              <a:schemeClr val="accent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defTabSz="1219170">
              <a:buClr>
                <a:srgbClr val="595959"/>
              </a:buClr>
              <a:buNone/>
            </a:pPr>
            <a:r>
              <a:rPr lang="en-US" sz="2000" b="1" kern="0" dirty="0">
                <a:solidFill>
                  <a:srgbClr val="1B4389"/>
                </a:solidFill>
                <a:latin typeface="Raleway" pitchFamily="2" charset="0"/>
              </a:rPr>
              <a:t>In 800 high fidelity stethoscope auscultations:</a:t>
            </a:r>
          </a:p>
          <a:p>
            <a:pPr marL="342900" defTabSz="1219170">
              <a:buClr>
                <a:srgbClr val="595959"/>
              </a:buClr>
              <a:buFont typeface="Arial" panose="020B0604020202020204" pitchFamily="34" charset="0"/>
              <a:buChar char="•"/>
            </a:pPr>
            <a:r>
              <a:rPr lang="en-US" sz="2000" b="1" kern="0" dirty="0">
                <a:solidFill>
                  <a:srgbClr val="C00000"/>
                </a:solidFill>
                <a:latin typeface="Raleway" pitchFamily="2" charset="0"/>
              </a:rPr>
              <a:t>No diagnostic accuracy difference </a:t>
            </a:r>
            <a:r>
              <a:rPr lang="en-US" sz="2000" kern="0" dirty="0">
                <a:solidFill>
                  <a:srgbClr val="C00000"/>
                </a:solidFill>
                <a:latin typeface="Raleway" pitchFamily="2" charset="0"/>
              </a:rPr>
              <a:t>with (n=400) or without (n=400) a barrier (p=1.0). </a:t>
            </a:r>
          </a:p>
          <a:p>
            <a:pPr marL="342900" defTabSz="1219170">
              <a:buClr>
                <a:srgbClr val="595959"/>
              </a:buClr>
              <a:buFont typeface="Arial" panose="020B0604020202020204" pitchFamily="34" charset="0"/>
              <a:buChar char="•"/>
            </a:pPr>
            <a:r>
              <a:rPr lang="en-US" sz="2000" b="1" kern="0" dirty="0">
                <a:solidFill>
                  <a:srgbClr val="C00000"/>
                </a:solidFill>
                <a:latin typeface="Raleway" pitchFamily="2" charset="0"/>
              </a:rPr>
              <a:t>No differences in digital acoustic output </a:t>
            </a:r>
            <a:r>
              <a:rPr lang="en-US" sz="2000" kern="0" dirty="0">
                <a:solidFill>
                  <a:srgbClr val="C00000"/>
                </a:solidFill>
                <a:latin typeface="Raleway" pitchFamily="2" charset="0"/>
              </a:rPr>
              <a:t>tracing amplitude (p=1.0). </a:t>
            </a:r>
          </a:p>
          <a:p>
            <a:pPr marL="0" indent="0" defTabSz="1219170">
              <a:buClr>
                <a:srgbClr val="595959"/>
              </a:buClr>
              <a:buNone/>
            </a:pPr>
            <a:r>
              <a:rPr lang="en-US" sz="2000" b="1" kern="0" dirty="0">
                <a:solidFill>
                  <a:srgbClr val="1B4389"/>
                </a:solidFill>
                <a:latin typeface="Raleway" pitchFamily="2" charset="0"/>
              </a:rPr>
              <a:t>In 220 observations, auscultation misdiagnosis: </a:t>
            </a:r>
          </a:p>
          <a:p>
            <a:pPr marL="342900" defTabSz="1219170">
              <a:buClr>
                <a:srgbClr val="595959"/>
              </a:buClr>
              <a:buFont typeface="Arial" panose="020B0604020202020204" pitchFamily="34" charset="0"/>
              <a:buChar char="•"/>
            </a:pPr>
            <a:r>
              <a:rPr lang="en-US" sz="2000" b="1" kern="0" dirty="0">
                <a:solidFill>
                  <a:srgbClr val="C00000"/>
                </a:solidFill>
                <a:latin typeface="Raleway" pitchFamily="2" charset="0"/>
              </a:rPr>
              <a:t>10.9% (n=12/110) with the disposable stethoscope </a:t>
            </a:r>
          </a:p>
          <a:p>
            <a:pPr marL="342900" defTabSz="1219170">
              <a:buClr>
                <a:srgbClr val="595959"/>
              </a:buClr>
              <a:buFont typeface="Arial" panose="020B0604020202020204" pitchFamily="34" charset="0"/>
              <a:buChar char="•"/>
            </a:pPr>
            <a:r>
              <a:rPr lang="en-US" sz="2000" b="1" kern="0" dirty="0">
                <a:solidFill>
                  <a:srgbClr val="C00000"/>
                </a:solidFill>
                <a:latin typeface="Raleway" pitchFamily="2" charset="0"/>
              </a:rPr>
              <a:t>0% (0/110) with the Disk Cover barrier protected recording stethoscope </a:t>
            </a:r>
          </a:p>
          <a:p>
            <a:pPr marL="0" indent="0" defTabSz="1219170">
              <a:buClr>
                <a:srgbClr val="595959"/>
              </a:buClr>
              <a:buNone/>
            </a:pPr>
            <a:r>
              <a:rPr lang="en-US" sz="2000" b="1" kern="0" dirty="0">
                <a:solidFill>
                  <a:srgbClr val="1B4389"/>
                </a:solidFill>
                <a:latin typeface="Raleway" pitchFamily="2" charset="0"/>
              </a:rPr>
              <a:t>Dr’s preferences: </a:t>
            </a:r>
          </a:p>
          <a:p>
            <a:pPr marL="342900" defTabSz="1219170">
              <a:buClr>
                <a:srgbClr val="595959"/>
              </a:buClr>
              <a:buFont typeface="Arial" panose="020B0604020202020204" pitchFamily="34" charset="0"/>
              <a:buChar char="•"/>
            </a:pPr>
            <a:r>
              <a:rPr lang="en-US" sz="2000" b="1" kern="0" dirty="0">
                <a:solidFill>
                  <a:srgbClr val="C00000"/>
                </a:solidFill>
                <a:latin typeface="Raleway" pitchFamily="2" charset="0"/>
              </a:rPr>
              <a:t>95% Preferred the DiskCover Protected Stethoscope </a:t>
            </a:r>
            <a:r>
              <a:rPr lang="en-US" sz="2000" kern="0" dirty="0">
                <a:solidFill>
                  <a:srgbClr val="C00000"/>
                </a:solidFill>
                <a:latin typeface="Raleway" pitchFamily="2" charset="0"/>
              </a:rPr>
              <a:t>vs Disposable Stethoscope</a:t>
            </a:r>
          </a:p>
        </p:txBody>
      </p:sp>
      <p:graphicFrame>
        <p:nvGraphicFramePr>
          <p:cNvPr id="24" name="Chart 23">
            <a:extLst>
              <a:ext uri="{FF2B5EF4-FFF2-40B4-BE49-F238E27FC236}">
                <a16:creationId xmlns:a16="http://schemas.microsoft.com/office/drawing/2014/main" id="{639F6014-6AD7-0C68-5690-56F9BD2D1660}"/>
              </a:ext>
            </a:extLst>
          </p:cNvPr>
          <p:cNvGraphicFramePr/>
          <p:nvPr>
            <p:extLst>
              <p:ext uri="{D42A27DB-BD31-4B8C-83A1-F6EECF244321}">
                <p14:modId xmlns:p14="http://schemas.microsoft.com/office/powerpoint/2010/main" val="1654045075"/>
              </p:ext>
            </p:extLst>
          </p:nvPr>
        </p:nvGraphicFramePr>
        <p:xfrm>
          <a:off x="8527350" y="1717339"/>
          <a:ext cx="3044193" cy="2985404"/>
        </p:xfrm>
        <a:graphic>
          <a:graphicData uri="http://schemas.openxmlformats.org/drawingml/2006/chart">
            <c:chart xmlns:c="http://schemas.openxmlformats.org/drawingml/2006/chart" xmlns:r="http://schemas.openxmlformats.org/officeDocument/2006/relationships" r:id="rId3"/>
          </a:graphicData>
        </a:graphic>
      </p:graphicFrame>
      <p:pic>
        <p:nvPicPr>
          <p:cNvPr id="25" name="Picture 24">
            <a:extLst>
              <a:ext uri="{FF2B5EF4-FFF2-40B4-BE49-F238E27FC236}">
                <a16:creationId xmlns:a16="http://schemas.microsoft.com/office/drawing/2014/main" id="{AAF03698-3F6B-E1FA-3F7E-275B09CFDF6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99096" y="4762112"/>
            <a:ext cx="3100700" cy="1476874"/>
          </a:xfrm>
          <a:prstGeom prst="rect">
            <a:avLst/>
          </a:prstGeom>
        </p:spPr>
      </p:pic>
      <p:sp>
        <p:nvSpPr>
          <p:cNvPr id="26" name="TextBox 25">
            <a:extLst>
              <a:ext uri="{FF2B5EF4-FFF2-40B4-BE49-F238E27FC236}">
                <a16:creationId xmlns:a16="http://schemas.microsoft.com/office/drawing/2014/main" id="{D7F7BB35-320E-1280-8BBD-443AC9CCB4DF}"/>
              </a:ext>
            </a:extLst>
          </p:cNvPr>
          <p:cNvSpPr txBox="1"/>
          <p:nvPr/>
        </p:nvSpPr>
        <p:spPr>
          <a:xfrm>
            <a:off x="8527350" y="1739914"/>
            <a:ext cx="3044423" cy="369332"/>
          </a:xfrm>
          <a:prstGeom prst="rect">
            <a:avLst/>
          </a:prstGeom>
          <a:noFill/>
        </p:spPr>
        <p:txBody>
          <a:bodyPr wrap="none" rtlCol="0">
            <a:spAutoFit/>
          </a:bodyPr>
          <a:lstStyle/>
          <a:p>
            <a:r>
              <a:rPr lang="en-US" b="1" dirty="0">
                <a:solidFill>
                  <a:srgbClr val="1B4389"/>
                </a:solidFill>
              </a:rPr>
              <a:t>Percent Missed Diagnosis</a:t>
            </a:r>
          </a:p>
        </p:txBody>
      </p:sp>
      <p:sp>
        <p:nvSpPr>
          <p:cNvPr id="4" name="TextBox 3">
            <a:extLst>
              <a:ext uri="{FF2B5EF4-FFF2-40B4-BE49-F238E27FC236}">
                <a16:creationId xmlns:a16="http://schemas.microsoft.com/office/drawing/2014/main" id="{022DBD41-6F0D-C8B5-502B-8FDF29390435}"/>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29</a:t>
            </a:r>
            <a:endParaRPr lang="en-US" dirty="0">
              <a:solidFill>
                <a:schemeClr val="bg1"/>
              </a:solidFill>
            </a:endParaRPr>
          </a:p>
        </p:txBody>
      </p:sp>
    </p:spTree>
    <p:extLst>
      <p:ext uri="{BB962C8B-B14F-4D97-AF65-F5344CB8AC3E}">
        <p14:creationId xmlns:p14="http://schemas.microsoft.com/office/powerpoint/2010/main" val="226694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0"/>
          <p:cNvPicPr preferRelativeResize="0"/>
          <p:nvPr/>
        </p:nvPicPr>
        <p:blipFill rotWithShape="1">
          <a:blip r:embed="rId3" cstate="print">
            <a:extLst>
              <a:ext uri="{28A0092B-C50C-407E-A947-70E740481C1C}">
                <a14:useLocalDpi xmlns:a14="http://schemas.microsoft.com/office/drawing/2010/main"/>
              </a:ext>
            </a:extLst>
          </a:blip>
          <a:srcRect/>
          <a:stretch/>
        </p:blipFill>
        <p:spPr>
          <a:xfrm>
            <a:off x="0" y="3428999"/>
            <a:ext cx="12293600" cy="4488300"/>
          </a:xfrm>
          <a:prstGeom prst="rect">
            <a:avLst/>
          </a:prstGeom>
          <a:noFill/>
          <a:ln>
            <a:noFill/>
          </a:ln>
        </p:spPr>
      </p:pic>
      <p:sp>
        <p:nvSpPr>
          <p:cNvPr id="208" name="Google Shape;208;p30"/>
          <p:cNvSpPr/>
          <p:nvPr/>
        </p:nvSpPr>
        <p:spPr>
          <a:xfrm>
            <a:off x="0" y="3428999"/>
            <a:ext cx="12293600" cy="4625996"/>
          </a:xfrm>
          <a:prstGeom prst="rect">
            <a:avLst/>
          </a:prstGeom>
          <a:solidFill>
            <a:srgbClr val="364ABF">
              <a:alpha val="5500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209;p30"/>
          <p:cNvSpPr/>
          <p:nvPr/>
        </p:nvSpPr>
        <p:spPr>
          <a:xfrm>
            <a:off x="967016" y="1854967"/>
            <a:ext cx="2985600" cy="4408543"/>
          </a:xfrm>
          <a:prstGeom prst="rect">
            <a:avLst/>
          </a:prstGeom>
          <a:noFill/>
          <a:ln w="19050" cap="flat" cmpd="sng">
            <a:solidFill>
              <a:schemeClr val="accent5"/>
            </a:solidFill>
            <a:prstDash val="dot"/>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210;p30"/>
          <p:cNvSpPr/>
          <p:nvPr/>
        </p:nvSpPr>
        <p:spPr>
          <a:xfrm>
            <a:off x="4603208" y="1854967"/>
            <a:ext cx="2985600" cy="4408543"/>
          </a:xfrm>
          <a:prstGeom prst="rect">
            <a:avLst/>
          </a:prstGeom>
          <a:noFill/>
          <a:ln w="19050" cap="flat" cmpd="sng">
            <a:solidFill>
              <a:schemeClr val="accent5"/>
            </a:solidFill>
            <a:prstDash val="dot"/>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30"/>
          <p:cNvSpPr/>
          <p:nvPr/>
        </p:nvSpPr>
        <p:spPr>
          <a:xfrm>
            <a:off x="8239400" y="1854967"/>
            <a:ext cx="2985600" cy="4408543"/>
          </a:xfrm>
          <a:prstGeom prst="rect">
            <a:avLst/>
          </a:prstGeom>
          <a:noFill/>
          <a:ln w="19050" cap="flat" cmpd="sng">
            <a:solidFill>
              <a:schemeClr val="accent5"/>
            </a:solidFill>
            <a:prstDash val="dot"/>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212;p30"/>
          <p:cNvSpPr txBox="1">
            <a:spLocks noGrp="1"/>
          </p:cNvSpPr>
          <p:nvPr>
            <p:ph type="title"/>
          </p:nvPr>
        </p:nvSpPr>
        <p:spPr>
          <a:xfrm>
            <a:off x="810700" y="394633"/>
            <a:ext cx="10414300" cy="763600"/>
          </a:xfrm>
          <a:prstGeom prst="rect">
            <a:avLst/>
          </a:prstGeom>
        </p:spPr>
        <p:txBody>
          <a:bodyPr spcFirstLastPara="1" wrap="square" lIns="121900" tIns="121900" rIns="121900" bIns="121900" anchor="t" anchorCtr="0">
            <a:noAutofit/>
          </a:bodyPr>
          <a:lstStyle/>
          <a:p>
            <a:r>
              <a:rPr lang="en" sz="4000" dirty="0">
                <a:solidFill>
                  <a:srgbClr val="1B4389"/>
                </a:solidFill>
              </a:rPr>
              <a:t>Stethoscope, the Clinician’s Third Hand</a:t>
            </a:r>
            <a:endParaRPr sz="4000" dirty="0">
              <a:solidFill>
                <a:srgbClr val="1B4389"/>
              </a:solidFill>
            </a:endParaRPr>
          </a:p>
        </p:txBody>
      </p:sp>
      <p:sp>
        <p:nvSpPr>
          <p:cNvPr id="213" name="Google Shape;213;p30"/>
          <p:cNvSpPr txBox="1">
            <a:spLocks noGrp="1"/>
          </p:cNvSpPr>
          <p:nvPr>
            <p:ph type="subTitle" idx="1"/>
          </p:nvPr>
        </p:nvSpPr>
        <p:spPr>
          <a:xfrm>
            <a:off x="936781" y="3428999"/>
            <a:ext cx="3015835" cy="973301"/>
          </a:xfrm>
          <a:prstGeom prst="rect">
            <a:avLst/>
          </a:prstGeom>
        </p:spPr>
        <p:txBody>
          <a:bodyPr spcFirstLastPara="1" wrap="square" lIns="121900" tIns="121900" rIns="121900" bIns="121900" anchor="t" anchorCtr="0">
            <a:noAutofit/>
          </a:bodyPr>
          <a:lstStyle/>
          <a:p>
            <a:pPr marL="0" indent="0"/>
            <a:r>
              <a:rPr lang="en" dirty="0"/>
              <a:t>Pathogen </a:t>
            </a:r>
          </a:p>
          <a:p>
            <a:pPr marL="0" indent="0"/>
            <a:r>
              <a:rPr lang="en" sz="2133" dirty="0"/>
              <a:t>Volume &amp; Diversity</a:t>
            </a:r>
            <a:endParaRPr dirty="0"/>
          </a:p>
        </p:txBody>
      </p:sp>
      <p:sp>
        <p:nvSpPr>
          <p:cNvPr id="214" name="Google Shape;214;p30"/>
          <p:cNvSpPr txBox="1">
            <a:spLocks noGrp="1"/>
          </p:cNvSpPr>
          <p:nvPr>
            <p:ph type="subTitle" idx="2"/>
          </p:nvPr>
        </p:nvSpPr>
        <p:spPr>
          <a:xfrm>
            <a:off x="1082200" y="4335837"/>
            <a:ext cx="2755200" cy="1541200"/>
          </a:xfrm>
          <a:prstGeom prst="rect">
            <a:avLst/>
          </a:prstGeom>
        </p:spPr>
        <p:txBody>
          <a:bodyPr spcFirstLastPara="1" wrap="square" lIns="121900" tIns="121900" rIns="121900" bIns="121900" anchor="t" anchorCtr="0">
            <a:noAutofit/>
          </a:bodyPr>
          <a:lstStyle/>
          <a:p>
            <a:pPr marL="0" indent="0"/>
            <a:r>
              <a:rPr lang="en-US" dirty="0"/>
              <a:t>The stethoscope diaphragm carries the same volume and diversity of pathogens </a:t>
            </a:r>
            <a:r>
              <a:rPr lang="en-US" b="1" dirty="0"/>
              <a:t>as the hand.</a:t>
            </a:r>
            <a:endParaRPr b="1" dirty="0"/>
          </a:p>
        </p:txBody>
      </p:sp>
      <p:sp>
        <p:nvSpPr>
          <p:cNvPr id="215" name="Google Shape;215;p30"/>
          <p:cNvSpPr txBox="1">
            <a:spLocks noGrp="1"/>
          </p:cNvSpPr>
          <p:nvPr>
            <p:ph type="subTitle" idx="3"/>
          </p:nvPr>
        </p:nvSpPr>
        <p:spPr>
          <a:xfrm>
            <a:off x="4919632" y="3427351"/>
            <a:ext cx="2436208" cy="974949"/>
          </a:xfrm>
          <a:prstGeom prst="rect">
            <a:avLst/>
          </a:prstGeom>
        </p:spPr>
        <p:txBody>
          <a:bodyPr spcFirstLastPara="1" wrap="square" lIns="121900" tIns="121900" rIns="121900" bIns="121900" anchor="t" anchorCtr="0">
            <a:noAutofit/>
          </a:bodyPr>
          <a:lstStyle/>
          <a:p>
            <a:pPr marL="0" indent="0"/>
            <a:r>
              <a:rPr lang="en-US" dirty="0"/>
              <a:t>Patient Contact</a:t>
            </a:r>
          </a:p>
          <a:p>
            <a:pPr marL="0" indent="0"/>
            <a:endParaRPr dirty="0"/>
          </a:p>
        </p:txBody>
      </p:sp>
      <p:sp>
        <p:nvSpPr>
          <p:cNvPr id="216" name="Google Shape;216;p30"/>
          <p:cNvSpPr txBox="1">
            <a:spLocks noGrp="1"/>
          </p:cNvSpPr>
          <p:nvPr>
            <p:ph type="subTitle" idx="4"/>
          </p:nvPr>
        </p:nvSpPr>
        <p:spPr>
          <a:xfrm>
            <a:off x="4718400" y="4335837"/>
            <a:ext cx="2755200" cy="1541200"/>
          </a:xfrm>
          <a:prstGeom prst="rect">
            <a:avLst/>
          </a:prstGeom>
        </p:spPr>
        <p:txBody>
          <a:bodyPr spcFirstLastPara="1" wrap="square" lIns="121900" tIns="121900" rIns="121900" bIns="121900" anchor="t" anchorCtr="0">
            <a:noAutofit/>
          </a:bodyPr>
          <a:lstStyle/>
          <a:p>
            <a:pPr marL="0" indent="0"/>
            <a:r>
              <a:rPr lang="en-US" dirty="0"/>
              <a:t>The stethoscope diaphragm often comes into direct physical contact with the patient, </a:t>
            </a:r>
            <a:r>
              <a:rPr lang="en-US" b="1" dirty="0"/>
              <a:t>just as the hands do.</a:t>
            </a:r>
          </a:p>
        </p:txBody>
      </p:sp>
      <p:sp>
        <p:nvSpPr>
          <p:cNvPr id="217" name="Google Shape;217;p30"/>
          <p:cNvSpPr txBox="1">
            <a:spLocks noGrp="1"/>
          </p:cNvSpPr>
          <p:nvPr>
            <p:ph type="subTitle" idx="5"/>
          </p:nvPr>
        </p:nvSpPr>
        <p:spPr>
          <a:xfrm>
            <a:off x="8384833" y="3427351"/>
            <a:ext cx="2724967" cy="974949"/>
          </a:xfrm>
          <a:prstGeom prst="rect">
            <a:avLst/>
          </a:prstGeom>
        </p:spPr>
        <p:txBody>
          <a:bodyPr spcFirstLastPara="1" wrap="square" lIns="121900" tIns="121900" rIns="121900" bIns="121900" anchor="t" anchorCtr="0">
            <a:noAutofit/>
          </a:bodyPr>
          <a:lstStyle/>
          <a:p>
            <a:pPr marL="0" indent="0"/>
            <a:r>
              <a:rPr lang="en-US" dirty="0"/>
              <a:t>Transmission Vector</a:t>
            </a:r>
            <a:endParaRPr dirty="0"/>
          </a:p>
        </p:txBody>
      </p:sp>
      <p:sp>
        <p:nvSpPr>
          <p:cNvPr id="218" name="Google Shape;218;p30"/>
          <p:cNvSpPr txBox="1">
            <a:spLocks noGrp="1"/>
          </p:cNvSpPr>
          <p:nvPr>
            <p:ph type="subTitle" idx="6"/>
          </p:nvPr>
        </p:nvSpPr>
        <p:spPr>
          <a:xfrm>
            <a:off x="8384833" y="4335837"/>
            <a:ext cx="2755200" cy="1541200"/>
          </a:xfrm>
          <a:prstGeom prst="rect">
            <a:avLst/>
          </a:prstGeom>
        </p:spPr>
        <p:txBody>
          <a:bodyPr spcFirstLastPara="1" wrap="square" lIns="121900" tIns="121900" rIns="121900" bIns="121900" anchor="t" anchorCtr="0">
            <a:noAutofit/>
          </a:bodyPr>
          <a:lstStyle/>
          <a:p>
            <a:pPr marL="0" indent="0"/>
            <a:r>
              <a:rPr lang="en" sz="1600" dirty="0"/>
              <a:t>The stethoscope diaphragm is therefore a potent vector of pathogens, and for this reason can be </a:t>
            </a:r>
            <a:r>
              <a:rPr lang="en" sz="1600" b="1" dirty="0"/>
              <a:t>considered the clinician’s third hand.</a:t>
            </a:r>
            <a:endParaRPr sz="1600" b="1" dirty="0"/>
          </a:p>
        </p:txBody>
      </p:sp>
      <p:grpSp>
        <p:nvGrpSpPr>
          <p:cNvPr id="219" name="Google Shape;219;p30"/>
          <p:cNvGrpSpPr/>
          <p:nvPr/>
        </p:nvGrpSpPr>
        <p:grpSpPr>
          <a:xfrm>
            <a:off x="958163" y="1214493"/>
            <a:ext cx="1279267" cy="132800"/>
            <a:chOff x="774912" y="910870"/>
            <a:chExt cx="959450" cy="99600"/>
          </a:xfrm>
        </p:grpSpPr>
        <p:sp>
          <p:nvSpPr>
            <p:cNvPr id="220" name="Google Shape;220;p30"/>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221;p30"/>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222;p30"/>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223;p30"/>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30"/>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30"/>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 name="TextBox 1">
            <a:extLst>
              <a:ext uri="{FF2B5EF4-FFF2-40B4-BE49-F238E27FC236}">
                <a16:creationId xmlns:a16="http://schemas.microsoft.com/office/drawing/2014/main" id="{42FFCCAD-F7FC-FA3C-5113-87431DA2D181}"/>
              </a:ext>
            </a:extLst>
          </p:cNvPr>
          <p:cNvSpPr txBox="1"/>
          <p:nvPr/>
        </p:nvSpPr>
        <p:spPr>
          <a:xfrm>
            <a:off x="-33709" y="6336844"/>
            <a:ext cx="11826239" cy="461665"/>
          </a:xfrm>
          <a:prstGeom prst="rect">
            <a:avLst/>
          </a:prstGeom>
          <a:noFill/>
        </p:spPr>
        <p:txBody>
          <a:bodyPr wrap="square" rtlCol="0">
            <a:spAutoFit/>
          </a:bodyPr>
          <a:lstStyle/>
          <a:p>
            <a:pPr defTabSz="1219170">
              <a:buClr>
                <a:srgbClr val="000000"/>
              </a:buClr>
            </a:pPr>
            <a:r>
              <a:rPr lang="en-US" sz="1200" kern="0" dirty="0">
                <a:solidFill>
                  <a:srgbClr val="FFFFFF"/>
                </a:solidFill>
                <a:latin typeface="Montserrat" panose="00000500000000000000" pitchFamily="2" charset="0"/>
                <a:cs typeface="Arial"/>
                <a:sym typeface="Arial"/>
              </a:rPr>
              <a:t>Peacock WF. A New Normal for The Clinician's Third Hand: Stethoscope Hygiene and Infection Prevention. Am J Infect Control. 2022 Nov 6:S0196-6553(22)00757-X. PMID: 36351475.</a:t>
            </a:r>
          </a:p>
        </p:txBody>
      </p:sp>
      <p:grpSp>
        <p:nvGrpSpPr>
          <p:cNvPr id="3" name="Google Shape;11524;p65">
            <a:extLst>
              <a:ext uri="{FF2B5EF4-FFF2-40B4-BE49-F238E27FC236}">
                <a16:creationId xmlns:a16="http://schemas.microsoft.com/office/drawing/2014/main" id="{ECE0EEBC-C334-3DC7-A9DD-27BFFB33565B}"/>
              </a:ext>
            </a:extLst>
          </p:cNvPr>
          <p:cNvGrpSpPr/>
          <p:nvPr/>
        </p:nvGrpSpPr>
        <p:grpSpPr>
          <a:xfrm>
            <a:off x="1942196" y="2072267"/>
            <a:ext cx="1055883" cy="1044936"/>
            <a:chOff x="5309250" y="2903170"/>
            <a:chExt cx="359579" cy="355852"/>
          </a:xfrm>
          <a:solidFill>
            <a:srgbClr val="D69D56"/>
          </a:solidFill>
        </p:grpSpPr>
        <p:sp>
          <p:nvSpPr>
            <p:cNvPr id="4" name="Google Shape;11525;p65">
              <a:extLst>
                <a:ext uri="{FF2B5EF4-FFF2-40B4-BE49-F238E27FC236}">
                  <a16:creationId xmlns:a16="http://schemas.microsoft.com/office/drawing/2014/main" id="{62977F99-09C9-25CA-6E5D-7D738039AA9B}"/>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5" name="Google Shape;11526;p65">
              <a:extLst>
                <a:ext uri="{FF2B5EF4-FFF2-40B4-BE49-F238E27FC236}">
                  <a16:creationId xmlns:a16="http://schemas.microsoft.com/office/drawing/2014/main" id="{DB4CC3AD-3F50-AAF5-A049-70858EECE955}"/>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6" name="Google Shape;11527;p65">
              <a:extLst>
                <a:ext uri="{FF2B5EF4-FFF2-40B4-BE49-F238E27FC236}">
                  <a16:creationId xmlns:a16="http://schemas.microsoft.com/office/drawing/2014/main" id="{DC19A10D-B5FA-35C5-92B4-289CBE2A57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grpSp>
      <p:grpSp>
        <p:nvGrpSpPr>
          <p:cNvPr id="7" name="Google Shape;14547;p70">
            <a:extLst>
              <a:ext uri="{FF2B5EF4-FFF2-40B4-BE49-F238E27FC236}">
                <a16:creationId xmlns:a16="http://schemas.microsoft.com/office/drawing/2014/main" id="{8C9977FD-270D-0AC3-3C78-2451BCD22F94}"/>
              </a:ext>
            </a:extLst>
          </p:cNvPr>
          <p:cNvGrpSpPr/>
          <p:nvPr/>
        </p:nvGrpSpPr>
        <p:grpSpPr>
          <a:xfrm>
            <a:off x="5486280" y="2052450"/>
            <a:ext cx="1321041" cy="1122041"/>
            <a:chOff x="2770052" y="2009628"/>
            <a:chExt cx="327085" cy="277080"/>
          </a:xfrm>
          <a:solidFill>
            <a:srgbClr val="D69D56"/>
          </a:solidFill>
        </p:grpSpPr>
        <p:sp>
          <p:nvSpPr>
            <p:cNvPr id="8" name="Google Shape;14548;p70">
              <a:extLst>
                <a:ext uri="{FF2B5EF4-FFF2-40B4-BE49-F238E27FC236}">
                  <a16:creationId xmlns:a16="http://schemas.microsoft.com/office/drawing/2014/main" id="{80E6E6D6-108F-92BF-4625-F1351D1DA6FC}"/>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14549;p70">
              <a:extLst>
                <a:ext uri="{FF2B5EF4-FFF2-40B4-BE49-F238E27FC236}">
                  <a16:creationId xmlns:a16="http://schemas.microsoft.com/office/drawing/2014/main" id="{BE1BA03E-0577-41B2-483E-05759C9B8371}"/>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0" name="Google Shape;11997;p66">
            <a:extLst>
              <a:ext uri="{FF2B5EF4-FFF2-40B4-BE49-F238E27FC236}">
                <a16:creationId xmlns:a16="http://schemas.microsoft.com/office/drawing/2014/main" id="{56287E85-ECF6-E79A-5772-184133E241BC}"/>
              </a:ext>
            </a:extLst>
          </p:cNvPr>
          <p:cNvGrpSpPr/>
          <p:nvPr/>
        </p:nvGrpSpPr>
        <p:grpSpPr>
          <a:xfrm>
            <a:off x="8924568" y="2161015"/>
            <a:ext cx="1615264" cy="961231"/>
            <a:chOff x="5318259" y="2982111"/>
            <a:chExt cx="371013" cy="220787"/>
          </a:xfrm>
          <a:solidFill>
            <a:srgbClr val="D69D56"/>
          </a:solidFill>
        </p:grpSpPr>
        <p:sp>
          <p:nvSpPr>
            <p:cNvPr id="11" name="Google Shape;11998;p66">
              <a:extLst>
                <a:ext uri="{FF2B5EF4-FFF2-40B4-BE49-F238E27FC236}">
                  <a16:creationId xmlns:a16="http://schemas.microsoft.com/office/drawing/2014/main" id="{42F33933-78B5-C4C8-D357-9E026D8CA367}"/>
                </a:ext>
              </a:extLst>
            </p:cNvPr>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12" name="Google Shape;11999;p66">
              <a:extLst>
                <a:ext uri="{FF2B5EF4-FFF2-40B4-BE49-F238E27FC236}">
                  <a16:creationId xmlns:a16="http://schemas.microsoft.com/office/drawing/2014/main" id="{B9BDCC07-D2DD-06BC-CA46-904AD7F92842}"/>
                </a:ext>
              </a:extLst>
            </p:cNvPr>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13" name="Google Shape;12000;p66">
              <a:extLst>
                <a:ext uri="{FF2B5EF4-FFF2-40B4-BE49-F238E27FC236}">
                  <a16:creationId xmlns:a16="http://schemas.microsoft.com/office/drawing/2014/main" id="{9F574142-1763-9BF6-2D0E-F8C016BB368D}"/>
                </a:ext>
              </a:extLst>
            </p:cNvPr>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14" name="Google Shape;12001;p66">
              <a:extLst>
                <a:ext uri="{FF2B5EF4-FFF2-40B4-BE49-F238E27FC236}">
                  <a16:creationId xmlns:a16="http://schemas.microsoft.com/office/drawing/2014/main" id="{A8342FDF-704A-A9C1-054A-4B089F7F3AA9}"/>
                </a:ext>
              </a:extLst>
            </p:cNvPr>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15" name="Google Shape;12002;p66">
              <a:extLst>
                <a:ext uri="{FF2B5EF4-FFF2-40B4-BE49-F238E27FC236}">
                  <a16:creationId xmlns:a16="http://schemas.microsoft.com/office/drawing/2014/main" id="{7BC03997-2E18-8EDD-0554-2DED8884CCC5}"/>
                </a:ext>
              </a:extLst>
            </p:cNvPr>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16" name="Google Shape;12003;p66">
              <a:extLst>
                <a:ext uri="{FF2B5EF4-FFF2-40B4-BE49-F238E27FC236}">
                  <a16:creationId xmlns:a16="http://schemas.microsoft.com/office/drawing/2014/main" id="{7B3EAFF0-2BE3-E1C2-9161-E0ADC4A83E0D}"/>
                </a:ext>
              </a:extLst>
            </p:cNvPr>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17" name="Google Shape;12004;p66">
              <a:extLst>
                <a:ext uri="{FF2B5EF4-FFF2-40B4-BE49-F238E27FC236}">
                  <a16:creationId xmlns:a16="http://schemas.microsoft.com/office/drawing/2014/main" id="{3CC9D3C8-39F9-37E5-2E72-B5413965AF0C}"/>
                </a:ext>
              </a:extLst>
            </p:cNvPr>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18" name="Google Shape;12005;p66">
              <a:extLst>
                <a:ext uri="{FF2B5EF4-FFF2-40B4-BE49-F238E27FC236}">
                  <a16:creationId xmlns:a16="http://schemas.microsoft.com/office/drawing/2014/main" id="{3A475691-D8F2-9E7F-D341-3D5A3C5F2AC9}"/>
                </a:ext>
              </a:extLst>
            </p:cNvPr>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grpSp>
      <p:sp>
        <p:nvSpPr>
          <p:cNvPr id="19" name="TextBox 18">
            <a:extLst>
              <a:ext uri="{FF2B5EF4-FFF2-40B4-BE49-F238E27FC236}">
                <a16:creationId xmlns:a16="http://schemas.microsoft.com/office/drawing/2014/main" id="{AF8CDC15-D9FA-9198-90A5-807952F8C396}"/>
              </a:ext>
            </a:extLst>
          </p:cNvPr>
          <p:cNvSpPr txBox="1"/>
          <p:nvPr/>
        </p:nvSpPr>
        <p:spPr>
          <a:xfrm>
            <a:off x="11855857" y="0"/>
            <a:ext cx="336143"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3</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23" name="Google Shape;284;p33">
            <a:extLst>
              <a:ext uri="{FF2B5EF4-FFF2-40B4-BE49-F238E27FC236}">
                <a16:creationId xmlns:a16="http://schemas.microsoft.com/office/drawing/2014/main" id="{CABA6856-602E-F562-334D-EA37EC265D44}"/>
              </a:ext>
            </a:extLst>
          </p:cNvPr>
          <p:cNvSpPr txBox="1">
            <a:spLocks/>
          </p:cNvSpPr>
          <p:nvPr/>
        </p:nvSpPr>
        <p:spPr>
          <a:xfrm>
            <a:off x="185796" y="6145200"/>
            <a:ext cx="11820408" cy="579052"/>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200" kern="0" dirty="0">
                <a:solidFill>
                  <a:srgbClr val="212121"/>
                </a:solidFill>
                <a:latin typeface="Raleway" pitchFamily="2" charset="0"/>
              </a:rPr>
              <a:t>Alleyne SA, Hussain AM, </a:t>
            </a:r>
            <a:r>
              <a:rPr lang="en-US" sz="1200" kern="0" dirty="0" err="1">
                <a:solidFill>
                  <a:srgbClr val="212121"/>
                </a:solidFill>
                <a:latin typeface="Raleway" pitchFamily="2" charset="0"/>
              </a:rPr>
              <a:t>Clokie</a:t>
            </a:r>
            <a:r>
              <a:rPr lang="en-US" sz="1200" kern="0" dirty="0">
                <a:solidFill>
                  <a:srgbClr val="212121"/>
                </a:solidFill>
                <a:latin typeface="Raleway" pitchFamily="2" charset="0"/>
              </a:rPr>
              <a:t> M, Jenkins DR. Stethoscopes: potential vectors of Clostridium difficile. J Hosp Infect. 2009 Oct;73(2):187-9. </a:t>
            </a:r>
            <a:r>
              <a:rPr lang="en-US" sz="1200" kern="0" dirty="0" err="1">
                <a:solidFill>
                  <a:srgbClr val="212121"/>
                </a:solidFill>
                <a:latin typeface="Raleway" pitchFamily="2" charset="0"/>
              </a:rPr>
              <a:t>doi</a:t>
            </a:r>
            <a:r>
              <a:rPr lang="en-US" sz="1200" kern="0" dirty="0">
                <a:solidFill>
                  <a:srgbClr val="212121"/>
                </a:solidFill>
                <a:latin typeface="Raleway" pitchFamily="2" charset="0"/>
              </a:rPr>
              <a:t>: 10.1016/j.jhin.2009.05.014. </a:t>
            </a:r>
            <a:r>
              <a:rPr lang="en-US" sz="1200" kern="0" dirty="0" err="1">
                <a:solidFill>
                  <a:srgbClr val="212121"/>
                </a:solidFill>
                <a:latin typeface="Raleway" pitchFamily="2" charset="0"/>
              </a:rPr>
              <a:t>Epub</a:t>
            </a:r>
            <a:r>
              <a:rPr lang="en-US" sz="1200" kern="0" dirty="0">
                <a:solidFill>
                  <a:srgbClr val="212121"/>
                </a:solidFill>
                <a:latin typeface="Raleway" pitchFamily="2" charset="0"/>
              </a:rPr>
              <a:t> 2009 Aug 28. PMID: 19716204.</a:t>
            </a:r>
            <a:endParaRPr lang="en-US" sz="1200" kern="0" dirty="0">
              <a:latin typeface="Raleway" pitchFamily="2" charset="0"/>
            </a:endParaRPr>
          </a:p>
        </p:txBody>
      </p:sp>
      <p:grpSp>
        <p:nvGrpSpPr>
          <p:cNvPr id="4" name="Google Shape;3476;p106">
            <a:extLst>
              <a:ext uri="{FF2B5EF4-FFF2-40B4-BE49-F238E27FC236}">
                <a16:creationId xmlns:a16="http://schemas.microsoft.com/office/drawing/2014/main" id="{7B8FE844-D71A-64D8-A6C0-FCFC5C999D45}"/>
              </a:ext>
            </a:extLst>
          </p:cNvPr>
          <p:cNvGrpSpPr/>
          <p:nvPr/>
        </p:nvGrpSpPr>
        <p:grpSpPr>
          <a:xfrm>
            <a:off x="1" y="0"/>
            <a:ext cx="12192000" cy="6858000"/>
            <a:chOff x="714228" y="788753"/>
            <a:chExt cx="7362600" cy="3878400"/>
          </a:xfrm>
        </p:grpSpPr>
        <p:sp>
          <p:nvSpPr>
            <p:cNvPr id="5" name="Google Shape;3477;p106">
              <a:extLst>
                <a:ext uri="{FF2B5EF4-FFF2-40B4-BE49-F238E27FC236}">
                  <a16:creationId xmlns:a16="http://schemas.microsoft.com/office/drawing/2014/main" id="{9E4AD53E-4C06-9684-2D87-B1969E94EEB7}"/>
                </a:ext>
              </a:extLst>
            </p:cNvPr>
            <p:cNvSpPr/>
            <p:nvPr/>
          </p:nvSpPr>
          <p:spPr>
            <a:xfrm flipH="1">
              <a:off x="714228" y="788753"/>
              <a:ext cx="7362600" cy="3878400"/>
            </a:xfrm>
            <a:prstGeom prst="roundRect">
              <a:avLst>
                <a:gd name="adj" fmla="val 4601"/>
              </a:avLst>
            </a:prstGeom>
            <a:solidFill>
              <a:schemeClr val="tx1">
                <a:lumMod val="60000"/>
                <a:lumOff val="40000"/>
              </a:scheme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tx2">
                    <a:lumMod val="60000"/>
                    <a:lumOff val="40000"/>
                  </a:schemeClr>
                </a:solidFill>
                <a:effectLst/>
                <a:uLnTx/>
                <a:uFillTx/>
                <a:cs typeface="Arial"/>
                <a:sym typeface="Arial"/>
              </a:endParaRPr>
            </a:p>
          </p:txBody>
        </p:sp>
        <p:sp>
          <p:nvSpPr>
            <p:cNvPr id="6" name="Google Shape;3478;p106">
              <a:extLst>
                <a:ext uri="{FF2B5EF4-FFF2-40B4-BE49-F238E27FC236}">
                  <a16:creationId xmlns:a16="http://schemas.microsoft.com/office/drawing/2014/main" id="{A8CEF2FA-712A-461B-F139-27B9847C6C6E}"/>
                </a:ext>
              </a:extLst>
            </p:cNvPr>
            <p:cNvSpPr/>
            <p:nvPr/>
          </p:nvSpPr>
          <p:spPr>
            <a:xfrm flipH="1">
              <a:off x="826469" y="1041455"/>
              <a:ext cx="7138200" cy="3548700"/>
            </a:xfrm>
            <a:prstGeom prst="roundRect">
              <a:avLst>
                <a:gd name="adj" fmla="val 4795"/>
              </a:avLst>
            </a:prstGeom>
            <a:solidFill>
              <a:srgbClr val="E9EEF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tx2">
                    <a:lumMod val="60000"/>
                    <a:lumOff val="40000"/>
                  </a:schemeClr>
                </a:solidFill>
                <a:effectLst/>
                <a:uLnTx/>
                <a:uFillTx/>
                <a:cs typeface="Arial"/>
                <a:sym typeface="Arial"/>
              </a:endParaRPr>
            </a:p>
          </p:txBody>
        </p:sp>
        <p:sp>
          <p:nvSpPr>
            <p:cNvPr id="7" name="Google Shape;3479;p106">
              <a:extLst>
                <a:ext uri="{FF2B5EF4-FFF2-40B4-BE49-F238E27FC236}">
                  <a16:creationId xmlns:a16="http://schemas.microsoft.com/office/drawing/2014/main" id="{1C70EB03-0DC6-AC54-7097-A81F71282C36}"/>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tx2">
                    <a:lumMod val="60000"/>
                    <a:lumOff val="40000"/>
                  </a:schemeClr>
                </a:solidFill>
                <a:effectLst/>
                <a:uLnTx/>
                <a:uFillTx/>
                <a:cs typeface="Arial"/>
                <a:sym typeface="Arial"/>
              </a:endParaRPr>
            </a:p>
          </p:txBody>
        </p:sp>
        <p:sp>
          <p:nvSpPr>
            <p:cNvPr id="14" name="Google Shape;3480;p106">
              <a:extLst>
                <a:ext uri="{FF2B5EF4-FFF2-40B4-BE49-F238E27FC236}">
                  <a16:creationId xmlns:a16="http://schemas.microsoft.com/office/drawing/2014/main" id="{F7E79E06-5BC8-4092-3D82-8AC02454AA0B}"/>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tx2">
                    <a:lumMod val="60000"/>
                    <a:lumOff val="40000"/>
                  </a:schemeClr>
                </a:solidFill>
                <a:effectLst/>
                <a:uLnTx/>
                <a:uFillTx/>
                <a:cs typeface="Arial"/>
                <a:sym typeface="Arial"/>
              </a:endParaRPr>
            </a:p>
          </p:txBody>
        </p:sp>
        <p:sp>
          <p:nvSpPr>
            <p:cNvPr id="15" name="Google Shape;3481;p106">
              <a:extLst>
                <a:ext uri="{FF2B5EF4-FFF2-40B4-BE49-F238E27FC236}">
                  <a16:creationId xmlns:a16="http://schemas.microsoft.com/office/drawing/2014/main" id="{2E28583B-EB44-C25E-69E5-0750E428CD8F}"/>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tx2">
                    <a:lumMod val="60000"/>
                    <a:lumOff val="40000"/>
                  </a:schemeClr>
                </a:solidFill>
                <a:effectLst/>
                <a:uLnTx/>
                <a:uFillTx/>
                <a:cs typeface="Arial"/>
                <a:sym typeface="Arial"/>
              </a:endParaRPr>
            </a:p>
          </p:txBody>
        </p:sp>
      </p:grpSp>
      <p:sp>
        <p:nvSpPr>
          <p:cNvPr id="16" name="Google Shape;509;p37">
            <a:extLst>
              <a:ext uri="{FF2B5EF4-FFF2-40B4-BE49-F238E27FC236}">
                <a16:creationId xmlns:a16="http://schemas.microsoft.com/office/drawing/2014/main" id="{DD0AFBDB-BF73-8D63-90C5-E6B4E115A809}"/>
              </a:ext>
            </a:extLst>
          </p:cNvPr>
          <p:cNvSpPr txBox="1">
            <a:spLocks/>
          </p:cNvSpPr>
          <p:nvPr/>
        </p:nvSpPr>
        <p:spPr>
          <a:xfrm>
            <a:off x="4258186" y="437868"/>
            <a:ext cx="7550637" cy="123167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2800" b="1" kern="0" dirty="0">
                <a:solidFill>
                  <a:srgbClr val="1B4389"/>
                </a:solidFill>
              </a:rPr>
              <a:t>Evaluation of Dedicated Stethoscopes as a Potential Source of Nosocomial Pathogens</a:t>
            </a:r>
          </a:p>
        </p:txBody>
      </p:sp>
      <p:grpSp>
        <p:nvGrpSpPr>
          <p:cNvPr id="17" name="Google Shape;510;p37">
            <a:extLst>
              <a:ext uri="{FF2B5EF4-FFF2-40B4-BE49-F238E27FC236}">
                <a16:creationId xmlns:a16="http://schemas.microsoft.com/office/drawing/2014/main" id="{C153B141-0909-D5B4-8E83-E04DC97AC915}"/>
              </a:ext>
            </a:extLst>
          </p:cNvPr>
          <p:cNvGrpSpPr/>
          <p:nvPr/>
        </p:nvGrpSpPr>
        <p:grpSpPr>
          <a:xfrm rot="5400000">
            <a:off x="3624045" y="1042800"/>
            <a:ext cx="950973" cy="98720"/>
            <a:chOff x="774912" y="910870"/>
            <a:chExt cx="959450" cy="99600"/>
          </a:xfrm>
          <a:solidFill>
            <a:srgbClr val="D69D56"/>
          </a:solidFill>
        </p:grpSpPr>
        <p:sp>
          <p:nvSpPr>
            <p:cNvPr id="18" name="Google Shape;511;p37">
              <a:extLst>
                <a:ext uri="{FF2B5EF4-FFF2-40B4-BE49-F238E27FC236}">
                  <a16:creationId xmlns:a16="http://schemas.microsoft.com/office/drawing/2014/main" id="{A82FC803-F4A4-AF86-3F92-2466A50206B2}"/>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19" name="Google Shape;512;p37">
              <a:extLst>
                <a:ext uri="{FF2B5EF4-FFF2-40B4-BE49-F238E27FC236}">
                  <a16:creationId xmlns:a16="http://schemas.microsoft.com/office/drawing/2014/main" id="{97ADA64F-67F5-8848-A71F-1048DD9BEAD4}"/>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20" name="Google Shape;513;p37">
              <a:extLst>
                <a:ext uri="{FF2B5EF4-FFF2-40B4-BE49-F238E27FC236}">
                  <a16:creationId xmlns:a16="http://schemas.microsoft.com/office/drawing/2014/main" id="{112D0140-1A0E-6C3C-6898-05284E20B281}"/>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21" name="Google Shape;514;p37">
              <a:extLst>
                <a:ext uri="{FF2B5EF4-FFF2-40B4-BE49-F238E27FC236}">
                  <a16:creationId xmlns:a16="http://schemas.microsoft.com/office/drawing/2014/main" id="{A2C921AE-500E-5891-2680-FA5AF80215BA}"/>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22" name="Google Shape;515;p37">
              <a:extLst>
                <a:ext uri="{FF2B5EF4-FFF2-40B4-BE49-F238E27FC236}">
                  <a16:creationId xmlns:a16="http://schemas.microsoft.com/office/drawing/2014/main" id="{70FBC14B-C65F-0A26-C035-35F2EA4B35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sp>
          <p:nvSpPr>
            <p:cNvPr id="24" name="Google Shape;516;p37">
              <a:extLst>
                <a:ext uri="{FF2B5EF4-FFF2-40B4-BE49-F238E27FC236}">
                  <a16:creationId xmlns:a16="http://schemas.microsoft.com/office/drawing/2014/main" id="{31A1FB33-A203-CECB-9019-084AFC086A53}"/>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algn="ctr" defTabSz="1219170">
                <a:buClr>
                  <a:srgbClr val="000000"/>
                </a:buClr>
                <a:defRPr/>
              </a:pPr>
              <a:endParaRPr sz="1867" kern="0">
                <a:solidFill>
                  <a:srgbClr val="D69D56"/>
                </a:solidFill>
                <a:latin typeface="Arial"/>
                <a:cs typeface="Arial"/>
                <a:sym typeface="Arial"/>
              </a:endParaRPr>
            </a:p>
          </p:txBody>
        </p:sp>
      </p:grpSp>
      <p:grpSp>
        <p:nvGrpSpPr>
          <p:cNvPr id="25" name="Google Shape;11355;p65">
            <a:extLst>
              <a:ext uri="{FF2B5EF4-FFF2-40B4-BE49-F238E27FC236}">
                <a16:creationId xmlns:a16="http://schemas.microsoft.com/office/drawing/2014/main" id="{764F918A-B13F-4AD4-F932-47F00A14FD7B}"/>
              </a:ext>
            </a:extLst>
          </p:cNvPr>
          <p:cNvGrpSpPr/>
          <p:nvPr/>
        </p:nvGrpSpPr>
        <p:grpSpPr>
          <a:xfrm>
            <a:off x="567142" y="671246"/>
            <a:ext cx="667484" cy="841828"/>
            <a:chOff x="8010427" y="3348503"/>
            <a:chExt cx="278795" cy="351615"/>
          </a:xfrm>
          <a:solidFill>
            <a:srgbClr val="D69D56"/>
          </a:solidFill>
        </p:grpSpPr>
        <p:sp>
          <p:nvSpPr>
            <p:cNvPr id="26" name="Google Shape;11356;p65">
              <a:extLst>
                <a:ext uri="{FF2B5EF4-FFF2-40B4-BE49-F238E27FC236}">
                  <a16:creationId xmlns:a16="http://schemas.microsoft.com/office/drawing/2014/main" id="{1810506F-B4D5-B2B9-0493-BB5BBB50DB52}"/>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27" name="Google Shape;11357;p65">
              <a:extLst>
                <a:ext uri="{FF2B5EF4-FFF2-40B4-BE49-F238E27FC236}">
                  <a16:creationId xmlns:a16="http://schemas.microsoft.com/office/drawing/2014/main" id="{3F9AECC0-9859-A33D-2D8E-38FCA372F010}"/>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sp>
          <p:nvSpPr>
            <p:cNvPr id="28" name="Google Shape;11358;p65">
              <a:extLst>
                <a:ext uri="{FF2B5EF4-FFF2-40B4-BE49-F238E27FC236}">
                  <a16:creationId xmlns:a16="http://schemas.microsoft.com/office/drawing/2014/main" id="{E3058B27-A4FE-986E-7C68-DA59C2A503B5}"/>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dirty="0">
                <a:latin typeface="Arial"/>
                <a:cs typeface="Arial"/>
                <a:sym typeface="Arial"/>
              </a:endParaRPr>
            </a:p>
          </p:txBody>
        </p:sp>
        <p:sp>
          <p:nvSpPr>
            <p:cNvPr id="29" name="Google Shape;11359;p65">
              <a:extLst>
                <a:ext uri="{FF2B5EF4-FFF2-40B4-BE49-F238E27FC236}">
                  <a16:creationId xmlns:a16="http://schemas.microsoft.com/office/drawing/2014/main" id="{4BB61A82-6436-8BDF-E61D-4E60C87B0066}"/>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algn="ctr" defTabSz="1219170">
                <a:buClr>
                  <a:srgbClr val="000000"/>
                </a:buClr>
              </a:pPr>
              <a:endParaRPr sz="1867" kern="0">
                <a:latin typeface="Arial"/>
                <a:cs typeface="Arial"/>
                <a:sym typeface="Arial"/>
              </a:endParaRPr>
            </a:p>
          </p:txBody>
        </p:sp>
      </p:grpSp>
      <p:sp>
        <p:nvSpPr>
          <p:cNvPr id="30" name="Google Shape;509;p37">
            <a:extLst>
              <a:ext uri="{FF2B5EF4-FFF2-40B4-BE49-F238E27FC236}">
                <a16:creationId xmlns:a16="http://schemas.microsoft.com/office/drawing/2014/main" id="{254952AC-CF88-ACA1-EEA3-834E7F3F6A1E}"/>
              </a:ext>
            </a:extLst>
          </p:cNvPr>
          <p:cNvSpPr txBox="1">
            <a:spLocks/>
          </p:cNvSpPr>
          <p:nvPr/>
        </p:nvSpPr>
        <p:spPr>
          <a:xfrm>
            <a:off x="897146" y="712068"/>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31" name="Content Placeholder 2">
            <a:extLst>
              <a:ext uri="{FF2B5EF4-FFF2-40B4-BE49-F238E27FC236}">
                <a16:creationId xmlns:a16="http://schemas.microsoft.com/office/drawing/2014/main" id="{15B2F810-3383-D50C-1CBD-DC20B0E881DC}"/>
              </a:ext>
            </a:extLst>
          </p:cNvPr>
          <p:cNvSpPr txBox="1">
            <a:spLocks/>
          </p:cNvSpPr>
          <p:nvPr/>
        </p:nvSpPr>
        <p:spPr>
          <a:xfrm>
            <a:off x="623499" y="2071068"/>
            <a:ext cx="11947905" cy="4071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1300"/>
              <a:buFont typeface="Raleway"/>
              <a:buNone/>
              <a:defRPr sz="1867"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0"/>
              </a:spcBef>
              <a:spcAft>
                <a:spcPts val="0"/>
              </a:spcAft>
              <a:buClr>
                <a:schemeClr val="dk2"/>
              </a:buClr>
              <a:buSzPts val="1300"/>
              <a:buFont typeface="Raleway"/>
              <a:buNone/>
              <a:defRPr sz="1867"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0"/>
              </a:spcBef>
              <a:spcAft>
                <a:spcPts val="0"/>
              </a:spcAft>
              <a:buClr>
                <a:schemeClr val="dk2"/>
              </a:buClr>
              <a:buSzPts val="1300"/>
              <a:buFont typeface="Raleway"/>
              <a:buNone/>
              <a:defRPr sz="1867"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0"/>
              </a:spcBef>
              <a:spcAft>
                <a:spcPts val="0"/>
              </a:spcAft>
              <a:buClr>
                <a:schemeClr val="dk2"/>
              </a:buClr>
              <a:buSzPts val="1300"/>
              <a:buFont typeface="Raleway"/>
              <a:buNone/>
              <a:defRPr sz="1867"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0"/>
              </a:spcBef>
              <a:spcAft>
                <a:spcPts val="0"/>
              </a:spcAft>
              <a:buClr>
                <a:schemeClr val="dk2"/>
              </a:buClr>
              <a:buSzPts val="1300"/>
              <a:buFont typeface="Raleway"/>
              <a:buNone/>
              <a:defRPr sz="1867"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0"/>
              </a:spcBef>
              <a:spcAft>
                <a:spcPts val="0"/>
              </a:spcAft>
              <a:buClr>
                <a:schemeClr val="dk2"/>
              </a:buClr>
              <a:buSzPts val="1300"/>
              <a:buFont typeface="Raleway"/>
              <a:buNone/>
              <a:defRPr sz="1867"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0"/>
              </a:spcBef>
              <a:spcAft>
                <a:spcPts val="0"/>
              </a:spcAft>
              <a:buClr>
                <a:schemeClr val="dk2"/>
              </a:buClr>
              <a:buSzPts val="1300"/>
              <a:buFont typeface="Raleway"/>
              <a:buNone/>
              <a:defRPr sz="1867"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0"/>
              </a:spcBef>
              <a:spcAft>
                <a:spcPts val="0"/>
              </a:spcAft>
              <a:buClr>
                <a:schemeClr val="dk2"/>
              </a:buClr>
              <a:buSzPts val="1300"/>
              <a:buFont typeface="Raleway"/>
              <a:buNone/>
              <a:defRPr sz="1867"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0"/>
              </a:spcBef>
              <a:spcAft>
                <a:spcPts val="0"/>
              </a:spcAft>
              <a:buClr>
                <a:schemeClr val="dk2"/>
              </a:buClr>
              <a:buSzPts val="1300"/>
              <a:buFont typeface="Raleway"/>
              <a:buNone/>
              <a:defRPr sz="1867" b="0" i="0" u="none" strike="noStrike" cap="none">
                <a:solidFill>
                  <a:schemeClr val="dk2"/>
                </a:solidFill>
                <a:latin typeface="Raleway"/>
                <a:ea typeface="Raleway"/>
                <a:cs typeface="Raleway"/>
                <a:sym typeface="Raleway"/>
              </a:defRPr>
            </a:lvl9pPr>
          </a:lstStyle>
          <a:p>
            <a:pPr algn="l"/>
            <a:r>
              <a:rPr lang="en-US" sz="3600" b="1" u="sng" kern="0" dirty="0">
                <a:solidFill>
                  <a:schemeClr val="bg2">
                    <a:lumMod val="75000"/>
                  </a:schemeClr>
                </a:solidFill>
                <a:latin typeface="Raleway" pitchFamily="2" charset="0"/>
              </a:rPr>
              <a:t>78 dedicated stethoscope earpieces cultured</a:t>
            </a:r>
          </a:p>
          <a:p>
            <a:pPr algn="l"/>
            <a:r>
              <a:rPr lang="en-US" sz="2000" kern="0" dirty="0">
                <a:solidFill>
                  <a:schemeClr val="bg2">
                    <a:lumMod val="75000"/>
                  </a:schemeClr>
                </a:solidFill>
                <a:latin typeface="Raleway" pitchFamily="2" charset="0"/>
              </a:rPr>
              <a:t>17% (13/78) were contaminated with potentially pathogenic bacteria: </a:t>
            </a:r>
          </a:p>
          <a:p>
            <a:pPr marL="939800" lvl="1" indent="-342900">
              <a:buFont typeface="Arial" panose="020B0604020202020204" pitchFamily="34" charset="0"/>
              <a:buChar char="•"/>
            </a:pPr>
            <a:r>
              <a:rPr lang="en-US" sz="2000" kern="0" dirty="0">
                <a:solidFill>
                  <a:schemeClr val="bg2">
                    <a:lumMod val="75000"/>
                  </a:schemeClr>
                </a:solidFill>
                <a:latin typeface="Raleway" pitchFamily="2" charset="0"/>
              </a:rPr>
              <a:t>2 with S aureus (1 MRSA)</a:t>
            </a:r>
          </a:p>
          <a:p>
            <a:pPr marL="939800" lvl="1" indent="-342900">
              <a:buFont typeface="Arial" panose="020B0604020202020204" pitchFamily="34" charset="0"/>
              <a:buChar char="•"/>
            </a:pPr>
            <a:r>
              <a:rPr lang="en-US" sz="2000" kern="0" dirty="0">
                <a:solidFill>
                  <a:schemeClr val="bg2">
                    <a:lumMod val="75000"/>
                  </a:schemeClr>
                </a:solidFill>
                <a:latin typeface="Raleway" pitchFamily="2" charset="0"/>
              </a:rPr>
              <a:t>1 with E faecalis</a:t>
            </a:r>
          </a:p>
          <a:p>
            <a:pPr marL="939800" lvl="1" indent="-342900">
              <a:buFont typeface="Arial" panose="020B0604020202020204" pitchFamily="34" charset="0"/>
              <a:buChar char="•"/>
            </a:pPr>
            <a:r>
              <a:rPr lang="en-US" sz="2000" kern="0" dirty="0">
                <a:solidFill>
                  <a:schemeClr val="bg2">
                    <a:lumMod val="75000"/>
                  </a:schemeClr>
                </a:solidFill>
                <a:latin typeface="Raleway" pitchFamily="2" charset="0"/>
              </a:rPr>
              <a:t>7 with Acinetobacter species</a:t>
            </a:r>
          </a:p>
          <a:p>
            <a:pPr marL="939800" lvl="1" indent="-342900">
              <a:buFont typeface="Arial" panose="020B0604020202020204" pitchFamily="34" charset="0"/>
              <a:buChar char="•"/>
            </a:pPr>
            <a:r>
              <a:rPr lang="en-US" sz="2000" kern="0" dirty="0">
                <a:solidFill>
                  <a:schemeClr val="bg2">
                    <a:lumMod val="75000"/>
                  </a:schemeClr>
                </a:solidFill>
                <a:latin typeface="Raleway" pitchFamily="2" charset="0"/>
              </a:rPr>
              <a:t>2 with Pseudomonas species</a:t>
            </a:r>
          </a:p>
          <a:p>
            <a:pPr marL="939800" lvl="1" indent="-342900">
              <a:buFont typeface="Arial" panose="020B0604020202020204" pitchFamily="34" charset="0"/>
              <a:buChar char="•"/>
            </a:pPr>
            <a:r>
              <a:rPr lang="en-US" sz="2000" kern="0" dirty="0">
                <a:solidFill>
                  <a:schemeClr val="bg2">
                    <a:lumMod val="75000"/>
                  </a:schemeClr>
                </a:solidFill>
                <a:latin typeface="Raleway" pitchFamily="2" charset="0"/>
              </a:rPr>
              <a:t>1 with Escherichia coli</a:t>
            </a:r>
          </a:p>
          <a:p>
            <a:pPr marL="939800" lvl="1" indent="-342900">
              <a:buFont typeface="Arial" panose="020B0604020202020204" pitchFamily="34" charset="0"/>
              <a:buChar char="•"/>
            </a:pPr>
            <a:r>
              <a:rPr lang="en-US" sz="2000" kern="0" dirty="0">
                <a:solidFill>
                  <a:schemeClr val="bg2">
                    <a:lumMod val="75000"/>
                  </a:schemeClr>
                </a:solidFill>
                <a:latin typeface="Raleway" pitchFamily="2" charset="0"/>
              </a:rPr>
              <a:t>1 with Moraxella. </a:t>
            </a:r>
          </a:p>
        </p:txBody>
      </p:sp>
      <p:sp>
        <p:nvSpPr>
          <p:cNvPr id="38" name="TextBox 37">
            <a:extLst>
              <a:ext uri="{FF2B5EF4-FFF2-40B4-BE49-F238E27FC236}">
                <a16:creationId xmlns:a16="http://schemas.microsoft.com/office/drawing/2014/main" id="{B037F67F-08BD-DCA1-26E5-888F1C773AA0}"/>
              </a:ext>
            </a:extLst>
          </p:cNvPr>
          <p:cNvSpPr txBox="1"/>
          <p:nvPr/>
        </p:nvSpPr>
        <p:spPr>
          <a:xfrm>
            <a:off x="6597451" y="3523939"/>
            <a:ext cx="4015374" cy="1938992"/>
          </a:xfrm>
          <a:prstGeom prst="rect">
            <a:avLst/>
          </a:prstGeom>
          <a:noFill/>
          <a:ln>
            <a:solidFill>
              <a:schemeClr val="tx1">
                <a:lumMod val="50000"/>
              </a:schemeClr>
            </a:solidFill>
          </a:ln>
        </p:spPr>
        <p:txBody>
          <a:bodyPr wrap="square" rtlCol="0">
            <a:spAutoFit/>
          </a:bodyPr>
          <a:lstStyle/>
          <a:p>
            <a:r>
              <a:rPr lang="en-US" sz="2400" b="1" i="0" u="sng" dirty="0">
                <a:solidFill>
                  <a:srgbClr val="C00000"/>
                </a:solidFill>
                <a:effectLst/>
                <a:latin typeface="Raleway" pitchFamily="2" charset="0"/>
              </a:rPr>
              <a:t>None</a:t>
            </a:r>
            <a:r>
              <a:rPr lang="en-US" sz="2400" b="1" i="0" dirty="0">
                <a:solidFill>
                  <a:srgbClr val="C00000"/>
                </a:solidFill>
                <a:effectLst/>
                <a:latin typeface="Raleway" pitchFamily="2" charset="0"/>
              </a:rPr>
              <a:t> </a:t>
            </a:r>
            <a:r>
              <a:rPr lang="en-US" sz="2400" b="1" dirty="0">
                <a:solidFill>
                  <a:srgbClr val="C00000"/>
                </a:solidFill>
                <a:latin typeface="Raleway" pitchFamily="2" charset="0"/>
              </a:rPr>
              <a:t>were </a:t>
            </a:r>
            <a:r>
              <a:rPr lang="en-US" sz="2400" b="1" i="0" dirty="0">
                <a:solidFill>
                  <a:srgbClr val="C00000"/>
                </a:solidFill>
                <a:effectLst/>
                <a:latin typeface="Raleway" pitchFamily="2" charset="0"/>
              </a:rPr>
              <a:t>contaminated with the same pathogen for which the patient was prescribed contact precautions.</a:t>
            </a:r>
            <a:endParaRPr lang="en-US" sz="2400" b="1" dirty="0">
              <a:solidFill>
                <a:srgbClr val="C00000"/>
              </a:solidFill>
              <a:latin typeface="Raleway" pitchFamily="2" charset="0"/>
            </a:endParaRPr>
          </a:p>
        </p:txBody>
      </p:sp>
      <p:sp>
        <p:nvSpPr>
          <p:cNvPr id="41" name="Google Shape;284;p33">
            <a:extLst>
              <a:ext uri="{FF2B5EF4-FFF2-40B4-BE49-F238E27FC236}">
                <a16:creationId xmlns:a16="http://schemas.microsoft.com/office/drawing/2014/main" id="{C43FA0D7-D2AD-35BD-7305-332AD4ED794C}"/>
              </a:ext>
            </a:extLst>
          </p:cNvPr>
          <p:cNvSpPr txBox="1">
            <a:spLocks/>
          </p:cNvSpPr>
          <p:nvPr/>
        </p:nvSpPr>
        <p:spPr>
          <a:xfrm>
            <a:off x="185796" y="5970920"/>
            <a:ext cx="11820408" cy="585838"/>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333" kern="0" dirty="0">
                <a:solidFill>
                  <a:srgbClr val="212121"/>
                </a:solidFill>
                <a:latin typeface="Raleway" pitchFamily="2" charset="0"/>
              </a:rPr>
              <a:t>Guinto CH. Evaluation of dedicated stethoscopes as a potential source of nosocomial pathogens. Am J Infect Control. 2002 Dec;30(8):499-502. PMID: 12461514.</a:t>
            </a:r>
            <a:endParaRPr lang="en-US" sz="1333" kern="0" dirty="0">
              <a:latin typeface="Raleway" pitchFamily="2" charset="0"/>
            </a:endParaRPr>
          </a:p>
        </p:txBody>
      </p:sp>
      <p:sp>
        <p:nvSpPr>
          <p:cNvPr id="2" name="TextBox 1">
            <a:extLst>
              <a:ext uri="{FF2B5EF4-FFF2-40B4-BE49-F238E27FC236}">
                <a16:creationId xmlns:a16="http://schemas.microsoft.com/office/drawing/2014/main" id="{25073495-CC94-DCF2-577F-29D866221367}"/>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30</a:t>
            </a:r>
            <a:endParaRPr lang="en-US" dirty="0">
              <a:solidFill>
                <a:schemeClr val="bg1"/>
              </a:solidFill>
            </a:endParaRPr>
          </a:p>
        </p:txBody>
      </p:sp>
    </p:spTree>
    <p:extLst>
      <p:ext uri="{BB962C8B-B14F-4D97-AF65-F5344CB8AC3E}">
        <p14:creationId xmlns:p14="http://schemas.microsoft.com/office/powerpoint/2010/main" val="130241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
                                            <p:txEl>
                                              <p:pRg st="1" end="1"/>
                                            </p:txEl>
                                          </p:spTgt>
                                        </p:tgtEl>
                                        <p:attrNameLst>
                                          <p:attrName>style.visibility</p:attrName>
                                        </p:attrNameLst>
                                      </p:cBhvr>
                                      <p:to>
                                        <p:strVal val="visible"/>
                                      </p:to>
                                    </p:set>
                                    <p:anim calcmode="lin" valueType="num">
                                      <p:cBhvr additive="base">
                                        <p:cTn id="13"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 calcmode="lin" valueType="num">
                                      <p:cBhvr additive="base">
                                        <p:cTn id="17"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1">
                                            <p:txEl>
                                              <p:pRg st="3" end="3"/>
                                            </p:txEl>
                                          </p:spTgt>
                                        </p:tgtEl>
                                        <p:attrNameLst>
                                          <p:attrName>style.visibility</p:attrName>
                                        </p:attrNameLst>
                                      </p:cBhvr>
                                      <p:to>
                                        <p:strVal val="visible"/>
                                      </p:to>
                                    </p:set>
                                    <p:anim calcmode="lin" valueType="num">
                                      <p:cBhvr additive="base">
                                        <p:cTn id="21"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1">
                                            <p:txEl>
                                              <p:pRg st="4" end="4"/>
                                            </p:txEl>
                                          </p:spTgt>
                                        </p:tgtEl>
                                        <p:attrNameLst>
                                          <p:attrName>style.visibility</p:attrName>
                                        </p:attrNameLst>
                                      </p:cBhvr>
                                      <p:to>
                                        <p:strVal val="visible"/>
                                      </p:to>
                                    </p:set>
                                    <p:anim calcmode="lin" valueType="num">
                                      <p:cBhvr additive="base">
                                        <p:cTn id="25"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
                                            <p:txEl>
                                              <p:pRg st="5" end="5"/>
                                            </p:txEl>
                                          </p:spTgt>
                                        </p:tgtEl>
                                        <p:attrNameLst>
                                          <p:attrName>style.visibility</p:attrName>
                                        </p:attrNameLst>
                                      </p:cBhvr>
                                      <p:to>
                                        <p:strVal val="visible"/>
                                      </p:to>
                                    </p:set>
                                    <p:anim calcmode="lin" valueType="num">
                                      <p:cBhvr additive="base">
                                        <p:cTn id="29"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1">
                                            <p:txEl>
                                              <p:pRg st="6" end="6"/>
                                            </p:txEl>
                                          </p:spTgt>
                                        </p:tgtEl>
                                        <p:attrNameLst>
                                          <p:attrName>style.visibility</p:attrName>
                                        </p:attrNameLst>
                                      </p:cBhvr>
                                      <p:to>
                                        <p:strVal val="visible"/>
                                      </p:to>
                                    </p:set>
                                    <p:anim calcmode="lin" valueType="num">
                                      <p:cBhvr additive="base">
                                        <p:cTn id="33" dur="500" fill="hold"/>
                                        <p:tgtEl>
                                          <p:spTgt spid="3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xEl>
                                              <p:pRg st="7" end="7"/>
                                            </p:txEl>
                                          </p:spTgt>
                                        </p:tgtEl>
                                        <p:attrNameLst>
                                          <p:attrName>style.visibility</p:attrName>
                                        </p:attrNameLst>
                                      </p:cBhvr>
                                      <p:to>
                                        <p:strVal val="visible"/>
                                      </p:to>
                                    </p:set>
                                    <p:anim calcmode="lin" valueType="num">
                                      <p:cBhvr additive="base">
                                        <p:cTn id="37" dur="500" fill="hold"/>
                                        <p:tgtEl>
                                          <p:spTgt spid="3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1" y="0"/>
            <a:ext cx="12192000" cy="6858000"/>
            <a:chOff x="714228"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8" y="788753"/>
              <a:ext cx="7362600" cy="3878400"/>
            </a:xfrm>
            <a:prstGeom prst="roundRect">
              <a:avLst>
                <a:gd name="adj" fmla="val 4601"/>
              </a:avLst>
            </a:prstGeom>
            <a:solidFill>
              <a:schemeClr val="accent5">
                <a:lumMod val="40000"/>
                <a:lumOff val="60000"/>
              </a:schemeClr>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sp>
        <p:nvSpPr>
          <p:cNvPr id="4" name="Google Shape;509;p37">
            <a:extLst>
              <a:ext uri="{FF2B5EF4-FFF2-40B4-BE49-F238E27FC236}">
                <a16:creationId xmlns:a16="http://schemas.microsoft.com/office/drawing/2014/main" id="{C8633607-089A-1A89-E274-523587C46FEE}"/>
              </a:ext>
            </a:extLst>
          </p:cNvPr>
          <p:cNvSpPr txBox="1">
            <a:spLocks/>
          </p:cNvSpPr>
          <p:nvPr/>
        </p:nvSpPr>
        <p:spPr>
          <a:xfrm>
            <a:off x="281187" y="1344289"/>
            <a:ext cx="11398552" cy="12316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2800" b="1" kern="0" dirty="0">
                <a:solidFill>
                  <a:srgbClr val="1B4389"/>
                </a:solidFill>
              </a:rPr>
              <a:t>Disposable Stethoscopes: </a:t>
            </a:r>
          </a:p>
          <a:p>
            <a:pPr marL="0" indent="0" algn="ctr" defTabSz="1219170">
              <a:buClr>
                <a:srgbClr val="595959"/>
              </a:buClr>
              <a:buNone/>
            </a:pPr>
            <a:r>
              <a:rPr lang="en-US" sz="2800" kern="0" dirty="0">
                <a:solidFill>
                  <a:srgbClr val="1B4389"/>
                </a:solidFill>
              </a:rPr>
              <a:t>Do you really want to share (or is it just too gross?)</a:t>
            </a:r>
          </a:p>
        </p:txBody>
      </p:sp>
      <p:grpSp>
        <p:nvGrpSpPr>
          <p:cNvPr id="6" name="Google Shape;510;p37">
            <a:extLst>
              <a:ext uri="{FF2B5EF4-FFF2-40B4-BE49-F238E27FC236}">
                <a16:creationId xmlns:a16="http://schemas.microsoft.com/office/drawing/2014/main" id="{F80A080F-EE40-06F9-F068-232B8ACA730E}"/>
              </a:ext>
            </a:extLst>
          </p:cNvPr>
          <p:cNvGrpSpPr/>
          <p:nvPr/>
        </p:nvGrpSpPr>
        <p:grpSpPr>
          <a:xfrm>
            <a:off x="5340829" y="1276761"/>
            <a:ext cx="1279267" cy="132800"/>
            <a:chOff x="774912" y="910870"/>
            <a:chExt cx="959450" cy="99600"/>
          </a:xfrm>
          <a:solidFill>
            <a:srgbClr val="D69D56"/>
          </a:solidFill>
        </p:grpSpPr>
        <p:sp>
          <p:nvSpPr>
            <p:cNvPr id="7" name="Google Shape;511;p37">
              <a:extLst>
                <a:ext uri="{FF2B5EF4-FFF2-40B4-BE49-F238E27FC236}">
                  <a16:creationId xmlns:a16="http://schemas.microsoft.com/office/drawing/2014/main" id="{6E212750-2A75-0EB1-2275-DC5147F590A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8" name="Google Shape;512;p37">
              <a:extLst>
                <a:ext uri="{FF2B5EF4-FFF2-40B4-BE49-F238E27FC236}">
                  <a16:creationId xmlns:a16="http://schemas.microsoft.com/office/drawing/2014/main" id="{BCC81E58-D067-9891-7439-51852A3BAA5F}"/>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9" name="Google Shape;513;p37">
              <a:extLst>
                <a:ext uri="{FF2B5EF4-FFF2-40B4-BE49-F238E27FC236}">
                  <a16:creationId xmlns:a16="http://schemas.microsoft.com/office/drawing/2014/main" id="{8B220A91-44D0-A8FC-B245-C797E144614A}"/>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0" name="Google Shape;514;p37">
              <a:extLst>
                <a:ext uri="{FF2B5EF4-FFF2-40B4-BE49-F238E27FC236}">
                  <a16:creationId xmlns:a16="http://schemas.microsoft.com/office/drawing/2014/main" id="{A6654F4D-207C-924C-1674-FAF6C168A78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1" name="Google Shape;515;p37">
              <a:extLst>
                <a:ext uri="{FF2B5EF4-FFF2-40B4-BE49-F238E27FC236}">
                  <a16:creationId xmlns:a16="http://schemas.microsoft.com/office/drawing/2014/main" id="{67D210A8-1F89-1997-586A-F2B989281D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2" name="Google Shape;516;p37">
              <a:extLst>
                <a:ext uri="{FF2B5EF4-FFF2-40B4-BE49-F238E27FC236}">
                  <a16:creationId xmlns:a16="http://schemas.microsoft.com/office/drawing/2014/main" id="{C4C5E6A8-B2EC-FE30-4A5D-EEFDFA6DB0A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13" name="Google Shape;11355;p65">
            <a:extLst>
              <a:ext uri="{FF2B5EF4-FFF2-40B4-BE49-F238E27FC236}">
                <a16:creationId xmlns:a16="http://schemas.microsoft.com/office/drawing/2014/main" id="{299BC79F-5F78-EFC9-5EAB-954825B21925}"/>
              </a:ext>
            </a:extLst>
          </p:cNvPr>
          <p:cNvGrpSpPr/>
          <p:nvPr/>
        </p:nvGrpSpPr>
        <p:grpSpPr>
          <a:xfrm>
            <a:off x="3654298" y="555843"/>
            <a:ext cx="667484" cy="841828"/>
            <a:chOff x="8010427" y="3348503"/>
            <a:chExt cx="278795" cy="351615"/>
          </a:xfrm>
          <a:solidFill>
            <a:srgbClr val="D69D56"/>
          </a:solidFill>
        </p:grpSpPr>
        <p:sp>
          <p:nvSpPr>
            <p:cNvPr id="14" name="Google Shape;11356;p65">
              <a:extLst>
                <a:ext uri="{FF2B5EF4-FFF2-40B4-BE49-F238E27FC236}">
                  <a16:creationId xmlns:a16="http://schemas.microsoft.com/office/drawing/2014/main" id="{AF2FF184-F699-511B-8363-AA8580164FD5}"/>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5" name="Google Shape;11357;p65">
              <a:extLst>
                <a:ext uri="{FF2B5EF4-FFF2-40B4-BE49-F238E27FC236}">
                  <a16:creationId xmlns:a16="http://schemas.microsoft.com/office/drawing/2014/main" id="{767CBFF0-6421-11D8-32D7-42160B56F3A7}"/>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6" name="Google Shape;11358;p65">
              <a:extLst>
                <a:ext uri="{FF2B5EF4-FFF2-40B4-BE49-F238E27FC236}">
                  <a16:creationId xmlns:a16="http://schemas.microsoft.com/office/drawing/2014/main" id="{249F4D83-55DB-947E-DF5F-49191BBE7C9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sp>
          <p:nvSpPr>
            <p:cNvPr id="17" name="Google Shape;11359;p65">
              <a:extLst>
                <a:ext uri="{FF2B5EF4-FFF2-40B4-BE49-F238E27FC236}">
                  <a16:creationId xmlns:a16="http://schemas.microsoft.com/office/drawing/2014/main" id="{19E9E2CC-A32A-5031-873C-DE9643F8FDC9}"/>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grpSp>
      <p:sp>
        <p:nvSpPr>
          <p:cNvPr id="18" name="Google Shape;509;p37">
            <a:extLst>
              <a:ext uri="{FF2B5EF4-FFF2-40B4-BE49-F238E27FC236}">
                <a16:creationId xmlns:a16="http://schemas.microsoft.com/office/drawing/2014/main" id="{EDE2264D-C9C7-F492-249B-3D1FA8B5E421}"/>
              </a:ext>
            </a:extLst>
          </p:cNvPr>
          <p:cNvSpPr txBox="1">
            <a:spLocks/>
          </p:cNvSpPr>
          <p:nvPr/>
        </p:nvSpPr>
        <p:spPr>
          <a:xfrm>
            <a:off x="4321782" y="532513"/>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19" name="Google Shape;252;p31">
            <a:extLst>
              <a:ext uri="{FF2B5EF4-FFF2-40B4-BE49-F238E27FC236}">
                <a16:creationId xmlns:a16="http://schemas.microsoft.com/office/drawing/2014/main" id="{65DE4861-D8D0-944E-6FD3-AC390ACEDB8D}"/>
              </a:ext>
            </a:extLst>
          </p:cNvPr>
          <p:cNvSpPr txBox="1">
            <a:spLocks/>
          </p:cNvSpPr>
          <p:nvPr/>
        </p:nvSpPr>
        <p:spPr>
          <a:xfrm>
            <a:off x="539304" y="2690655"/>
            <a:ext cx="11113392" cy="405094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defTabSz="1219170">
              <a:buClr>
                <a:srgbClr val="595959"/>
              </a:buClr>
              <a:buNone/>
            </a:pPr>
            <a:r>
              <a:rPr lang="en-US" sz="2400" b="1" u="sng" kern="0" dirty="0">
                <a:solidFill>
                  <a:schemeClr val="tx1">
                    <a:lumMod val="85000"/>
                    <a:lumOff val="15000"/>
                  </a:schemeClr>
                </a:solidFill>
              </a:rPr>
              <a:t>24 ICU bedside stethoscopes </a:t>
            </a:r>
          </a:p>
          <a:p>
            <a:pPr marL="342900" defTabSz="1219170">
              <a:buClr>
                <a:srgbClr val="595959"/>
              </a:buClr>
            </a:pPr>
            <a:r>
              <a:rPr lang="en-US" sz="2400" kern="0" dirty="0">
                <a:solidFill>
                  <a:schemeClr val="tx1">
                    <a:lumMod val="85000"/>
                    <a:lumOff val="15000"/>
                  </a:schemeClr>
                </a:solidFill>
              </a:rPr>
              <a:t>Before cleaning:	5 earpieces had pathogens </a:t>
            </a:r>
          </a:p>
          <a:p>
            <a:pPr marL="342900" defTabSz="1219170">
              <a:buClr>
                <a:srgbClr val="595959"/>
              </a:buClr>
            </a:pPr>
            <a:r>
              <a:rPr lang="en-US" sz="2400" kern="0" dirty="0">
                <a:solidFill>
                  <a:schemeClr val="tx1">
                    <a:lumMod val="85000"/>
                    <a:lumOff val="15000"/>
                  </a:schemeClr>
                </a:solidFill>
              </a:rPr>
              <a:t>After cleaning:		1 (4.2%) earpieces: MRSA </a:t>
            </a:r>
          </a:p>
          <a:p>
            <a:pPr marL="0" indent="0" defTabSz="1219170">
              <a:buClr>
                <a:srgbClr val="595959"/>
              </a:buClr>
              <a:buNone/>
            </a:pPr>
            <a:endParaRPr lang="en-US" sz="2400" b="1" u="sng" kern="0" dirty="0">
              <a:solidFill>
                <a:schemeClr val="tx1">
                  <a:lumMod val="85000"/>
                  <a:lumOff val="15000"/>
                </a:schemeClr>
              </a:solidFill>
            </a:endParaRPr>
          </a:p>
          <a:p>
            <a:pPr marL="0" indent="0" defTabSz="1219170">
              <a:buClr>
                <a:srgbClr val="595959"/>
              </a:buClr>
              <a:buNone/>
            </a:pPr>
            <a:r>
              <a:rPr lang="en-US" sz="2400" b="1" u="sng" kern="0" dirty="0">
                <a:solidFill>
                  <a:schemeClr val="tx1">
                    <a:lumMod val="85000"/>
                    <a:lumOff val="15000"/>
                  </a:schemeClr>
                </a:solidFill>
              </a:rPr>
              <a:t>22 Personal stethoscopes </a:t>
            </a:r>
          </a:p>
          <a:p>
            <a:pPr marL="342900" defTabSz="1219170">
              <a:buClr>
                <a:srgbClr val="595959"/>
              </a:buClr>
            </a:pPr>
            <a:r>
              <a:rPr lang="en-US" sz="2400" kern="0" dirty="0">
                <a:solidFill>
                  <a:schemeClr val="tx1">
                    <a:lumMod val="85000"/>
                    <a:lumOff val="15000"/>
                  </a:schemeClr>
                </a:solidFill>
              </a:rPr>
              <a:t>Before cleaning:	5 earpieces had pathogens </a:t>
            </a:r>
          </a:p>
          <a:p>
            <a:pPr marL="342900" defTabSz="1219170">
              <a:buClr>
                <a:srgbClr val="595959"/>
              </a:buClr>
            </a:pPr>
            <a:r>
              <a:rPr lang="en-US" sz="2400" kern="0" dirty="0">
                <a:solidFill>
                  <a:schemeClr val="tx1">
                    <a:lumMod val="85000"/>
                    <a:lumOff val="15000"/>
                  </a:schemeClr>
                </a:solidFill>
              </a:rPr>
              <a:t>After cleaning:		2 (9.1%) earpieces: </a:t>
            </a:r>
            <a:r>
              <a:rPr lang="en-US" sz="2400" kern="0" dirty="0" err="1">
                <a:solidFill>
                  <a:schemeClr val="tx1">
                    <a:lumMod val="85000"/>
                    <a:lumOff val="15000"/>
                  </a:schemeClr>
                </a:solidFill>
              </a:rPr>
              <a:t>Psuedomonas</a:t>
            </a:r>
            <a:r>
              <a:rPr lang="en-US" sz="2400" kern="0" dirty="0">
                <a:solidFill>
                  <a:schemeClr val="tx1">
                    <a:lumMod val="85000"/>
                    <a:lumOff val="15000"/>
                  </a:schemeClr>
                </a:solidFill>
              </a:rPr>
              <a:t>, A. </a:t>
            </a:r>
            <a:r>
              <a:rPr lang="en-US" sz="2400" kern="0" dirty="0" err="1">
                <a:solidFill>
                  <a:schemeClr val="tx1">
                    <a:lumMod val="85000"/>
                    <a:lumOff val="15000"/>
                  </a:schemeClr>
                </a:solidFill>
              </a:rPr>
              <a:t>Buamanii</a:t>
            </a:r>
            <a:endParaRPr lang="en-US" sz="1867" kern="0" dirty="0">
              <a:solidFill>
                <a:schemeClr val="tx1">
                  <a:lumMod val="85000"/>
                  <a:lumOff val="15000"/>
                </a:schemeClr>
              </a:solidFill>
            </a:endParaRPr>
          </a:p>
        </p:txBody>
      </p:sp>
      <p:sp>
        <p:nvSpPr>
          <p:cNvPr id="34" name="Google Shape;284;p33">
            <a:extLst>
              <a:ext uri="{FF2B5EF4-FFF2-40B4-BE49-F238E27FC236}">
                <a16:creationId xmlns:a16="http://schemas.microsoft.com/office/drawing/2014/main" id="{3AD09340-F146-7407-C468-D5FFD19FAD1A}"/>
              </a:ext>
            </a:extLst>
          </p:cNvPr>
          <p:cNvSpPr txBox="1">
            <a:spLocks/>
          </p:cNvSpPr>
          <p:nvPr/>
        </p:nvSpPr>
        <p:spPr>
          <a:xfrm>
            <a:off x="185796" y="6145200"/>
            <a:ext cx="11820408"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333" kern="0" dirty="0">
                <a:solidFill>
                  <a:srgbClr val="212121"/>
                </a:solidFill>
                <a:latin typeface="Raleway" pitchFamily="2" charset="0"/>
              </a:rPr>
              <a:t>Whittington AM. Bacterial contamination of stethoscopes on the intensive care unit. </a:t>
            </a:r>
            <a:r>
              <a:rPr lang="en-US" sz="1333" kern="0" dirty="0" err="1">
                <a:solidFill>
                  <a:srgbClr val="212121"/>
                </a:solidFill>
                <a:latin typeface="Raleway" pitchFamily="2" charset="0"/>
              </a:rPr>
              <a:t>Anaesthesia</a:t>
            </a:r>
            <a:r>
              <a:rPr lang="en-US" sz="1333" kern="0" dirty="0">
                <a:solidFill>
                  <a:srgbClr val="212121"/>
                </a:solidFill>
                <a:latin typeface="Raleway" pitchFamily="2" charset="0"/>
              </a:rPr>
              <a:t>, 2009, 64: 620–624</a:t>
            </a:r>
            <a:endParaRPr lang="en-US" sz="1333" kern="0" dirty="0">
              <a:latin typeface="Raleway" pitchFamily="2" charset="0"/>
            </a:endParaRPr>
          </a:p>
        </p:txBody>
      </p:sp>
      <p:grpSp>
        <p:nvGrpSpPr>
          <p:cNvPr id="2" name="Google Shape;11524;p65">
            <a:extLst>
              <a:ext uri="{FF2B5EF4-FFF2-40B4-BE49-F238E27FC236}">
                <a16:creationId xmlns:a16="http://schemas.microsoft.com/office/drawing/2014/main" id="{43C1DD68-20F3-D85E-C6CB-6F8756CDC349}"/>
              </a:ext>
            </a:extLst>
          </p:cNvPr>
          <p:cNvGrpSpPr/>
          <p:nvPr/>
        </p:nvGrpSpPr>
        <p:grpSpPr>
          <a:xfrm>
            <a:off x="8825944" y="2704465"/>
            <a:ext cx="2182129" cy="2159506"/>
            <a:chOff x="5309250" y="2903170"/>
            <a:chExt cx="359579" cy="355852"/>
          </a:xfrm>
          <a:solidFill>
            <a:srgbClr val="D69D56"/>
          </a:solidFill>
        </p:grpSpPr>
        <p:sp>
          <p:nvSpPr>
            <p:cNvPr id="3" name="Google Shape;11525;p65">
              <a:extLst>
                <a:ext uri="{FF2B5EF4-FFF2-40B4-BE49-F238E27FC236}">
                  <a16:creationId xmlns:a16="http://schemas.microsoft.com/office/drawing/2014/main" id="{EBF5D36C-A6D4-E2E9-51DD-1A5642F5038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5" name="Google Shape;11526;p65">
              <a:extLst>
                <a:ext uri="{FF2B5EF4-FFF2-40B4-BE49-F238E27FC236}">
                  <a16:creationId xmlns:a16="http://schemas.microsoft.com/office/drawing/2014/main" id="{8AED9DB1-C601-3253-FB15-51108B00E4F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sp>
          <p:nvSpPr>
            <p:cNvPr id="21" name="Google Shape;11527;p65">
              <a:extLst>
                <a:ext uri="{FF2B5EF4-FFF2-40B4-BE49-F238E27FC236}">
                  <a16:creationId xmlns:a16="http://schemas.microsoft.com/office/drawing/2014/main" id="{B55BE714-7E58-0B9D-EFF6-DF483BB6A37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D69D56"/>
                </a:solidFill>
                <a:latin typeface="Arial"/>
                <a:cs typeface="Arial"/>
                <a:sym typeface="Arial"/>
              </a:endParaRPr>
            </a:p>
          </p:txBody>
        </p:sp>
      </p:grpSp>
      <p:sp>
        <p:nvSpPr>
          <p:cNvPr id="20" name="TextBox 19">
            <a:extLst>
              <a:ext uri="{FF2B5EF4-FFF2-40B4-BE49-F238E27FC236}">
                <a16:creationId xmlns:a16="http://schemas.microsoft.com/office/drawing/2014/main" id="{EA0110B2-C60A-D6FE-7CB5-B70053A067C0}"/>
              </a:ext>
            </a:extLst>
          </p:cNvPr>
          <p:cNvSpPr txBox="1"/>
          <p:nvPr/>
        </p:nvSpPr>
        <p:spPr>
          <a:xfrm>
            <a:off x="11704320" y="0"/>
            <a:ext cx="487681"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31</a:t>
            </a:r>
            <a:endParaRPr lang="en-US" dirty="0"/>
          </a:p>
        </p:txBody>
      </p:sp>
    </p:spTree>
    <p:extLst>
      <p:ext uri="{BB962C8B-B14F-4D97-AF65-F5344CB8AC3E}">
        <p14:creationId xmlns:p14="http://schemas.microsoft.com/office/powerpoint/2010/main" val="267196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810700" y="394633"/>
            <a:ext cx="11208580" cy="763600"/>
          </a:xfrm>
          <a:prstGeom prst="rect">
            <a:avLst/>
          </a:prstGeom>
        </p:spPr>
        <p:txBody>
          <a:bodyPr spcFirstLastPara="1" wrap="square" lIns="121900" tIns="121900" rIns="121900" bIns="121900" anchor="t" anchorCtr="0">
            <a:noAutofit/>
          </a:bodyPr>
          <a:lstStyle/>
          <a:p>
            <a:r>
              <a:rPr lang="en" sz="3200" dirty="0"/>
              <a:t>Key Concept: Ineffectiveness of Current Standards</a:t>
            </a:r>
            <a:endParaRPr sz="3200" dirty="0"/>
          </a:p>
        </p:txBody>
      </p:sp>
      <p:sp>
        <p:nvSpPr>
          <p:cNvPr id="284" name="Google Shape;284;p33"/>
          <p:cNvSpPr txBox="1">
            <a:spLocks noGrp="1"/>
          </p:cNvSpPr>
          <p:nvPr>
            <p:ph type="subTitle" idx="2"/>
          </p:nvPr>
        </p:nvSpPr>
        <p:spPr>
          <a:xfrm>
            <a:off x="1" y="2401732"/>
            <a:ext cx="5588183" cy="1592549"/>
          </a:xfrm>
          <a:prstGeom prst="rect">
            <a:avLst/>
          </a:prstGeom>
        </p:spPr>
        <p:txBody>
          <a:bodyPr spcFirstLastPara="1" wrap="square" lIns="121900" tIns="121900" rIns="121900" bIns="121900" anchor="t" anchorCtr="0">
            <a:noAutofit/>
          </a:bodyPr>
          <a:lstStyle/>
          <a:p>
            <a:pPr marL="0" indent="0"/>
            <a:r>
              <a:rPr lang="en-US" dirty="0"/>
              <a:t>Alcohol is </a:t>
            </a:r>
            <a:r>
              <a:rPr lang="en-US" b="1" dirty="0"/>
              <a:t>not effective </a:t>
            </a:r>
            <a:r>
              <a:rPr lang="en-US" dirty="0"/>
              <a:t>against all pathogens such as </a:t>
            </a:r>
            <a:r>
              <a:rPr lang="en-US" i="1" dirty="0"/>
              <a:t>C. diff</a:t>
            </a:r>
            <a:r>
              <a:rPr lang="en-US" dirty="0"/>
              <a:t>, can </a:t>
            </a:r>
            <a:r>
              <a:rPr lang="en-US" b="1" dirty="0"/>
              <a:t>contribute to alcohol resistance</a:t>
            </a:r>
            <a:r>
              <a:rPr lang="en-US" dirty="0"/>
              <a:t>, and used can potentially </a:t>
            </a:r>
            <a:r>
              <a:rPr lang="en-US" b="1" dirty="0"/>
              <a:t>increase C. diff sporulation</a:t>
            </a:r>
            <a:r>
              <a:rPr lang="en-US" dirty="0"/>
              <a:t>. </a:t>
            </a:r>
          </a:p>
        </p:txBody>
      </p:sp>
      <p:sp>
        <p:nvSpPr>
          <p:cNvPr id="285" name="Google Shape;285;p33"/>
          <p:cNvSpPr txBox="1">
            <a:spLocks noGrp="1"/>
          </p:cNvSpPr>
          <p:nvPr>
            <p:ph type="subTitle" idx="3"/>
          </p:nvPr>
        </p:nvSpPr>
        <p:spPr>
          <a:xfrm>
            <a:off x="6664188" y="4059135"/>
            <a:ext cx="5199552" cy="461200"/>
          </a:xfrm>
          <a:prstGeom prst="rect">
            <a:avLst/>
          </a:prstGeom>
        </p:spPr>
        <p:txBody>
          <a:bodyPr spcFirstLastPara="1" wrap="square" lIns="121900" tIns="121900" rIns="121900" bIns="121900" anchor="t" anchorCtr="0">
            <a:noAutofit/>
          </a:bodyPr>
          <a:lstStyle/>
          <a:p>
            <a:pPr marL="0" indent="0"/>
            <a:r>
              <a:rPr lang="en-US" dirty="0"/>
              <a:t>Disposable Stethoscopes</a:t>
            </a:r>
            <a:endParaRPr dirty="0"/>
          </a:p>
        </p:txBody>
      </p:sp>
      <p:sp>
        <p:nvSpPr>
          <p:cNvPr id="286" name="Google Shape;286;p33"/>
          <p:cNvSpPr txBox="1">
            <a:spLocks noGrp="1"/>
          </p:cNvSpPr>
          <p:nvPr>
            <p:ph type="subTitle" idx="4"/>
          </p:nvPr>
        </p:nvSpPr>
        <p:spPr>
          <a:xfrm>
            <a:off x="6603821" y="2401732"/>
            <a:ext cx="5472015" cy="1091200"/>
          </a:xfrm>
          <a:prstGeom prst="rect">
            <a:avLst/>
          </a:prstGeom>
        </p:spPr>
        <p:txBody>
          <a:bodyPr spcFirstLastPara="1" wrap="square" lIns="121900" tIns="121900" rIns="121900" bIns="121900" anchor="t" anchorCtr="0">
            <a:noAutofit/>
          </a:bodyPr>
          <a:lstStyle/>
          <a:p>
            <a:pPr marL="0" indent="0"/>
            <a:r>
              <a:rPr lang="en-US" dirty="0"/>
              <a:t>Disposable stethoscopes have </a:t>
            </a:r>
            <a:r>
              <a:rPr lang="en-US" b="1" dirty="0"/>
              <a:t>poor sound quality</a:t>
            </a:r>
            <a:r>
              <a:rPr lang="en-US" dirty="0"/>
              <a:t>, which can potentially cause clinical harm. They also have the </a:t>
            </a:r>
            <a:r>
              <a:rPr lang="en-US" b="1" dirty="0"/>
              <a:t>potential of transmission of pathogens</a:t>
            </a:r>
            <a:r>
              <a:rPr lang="en-US" dirty="0"/>
              <a:t> from patients to their caregivers. </a:t>
            </a:r>
            <a:endParaRPr dirty="0"/>
          </a:p>
        </p:txBody>
      </p:sp>
      <p:grpSp>
        <p:nvGrpSpPr>
          <p:cNvPr id="287" name="Google Shape;287;p33"/>
          <p:cNvGrpSpPr/>
          <p:nvPr/>
        </p:nvGrpSpPr>
        <p:grpSpPr>
          <a:xfrm>
            <a:off x="958163" y="1214493"/>
            <a:ext cx="1279267" cy="132800"/>
            <a:chOff x="774912" y="910870"/>
            <a:chExt cx="959450" cy="99600"/>
          </a:xfrm>
        </p:grpSpPr>
        <p:sp>
          <p:nvSpPr>
            <p:cNvPr id="288" name="Google Shape;288;p33"/>
            <p:cNvSpPr/>
            <p:nvPr/>
          </p:nvSpPr>
          <p:spPr>
            <a:xfrm>
              <a:off x="7749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89" name="Google Shape;289;p33"/>
            <p:cNvSpPr/>
            <p:nvPr/>
          </p:nvSpPr>
          <p:spPr>
            <a:xfrm>
              <a:off x="9465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0" name="Google Shape;290;p33"/>
            <p:cNvSpPr/>
            <p:nvPr/>
          </p:nvSpPr>
          <p:spPr>
            <a:xfrm>
              <a:off x="11181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1" name="Google Shape;291;p33"/>
            <p:cNvSpPr/>
            <p:nvPr/>
          </p:nvSpPr>
          <p:spPr>
            <a:xfrm>
              <a:off x="129151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2" name="Google Shape;292;p33"/>
            <p:cNvSpPr/>
            <p:nvPr/>
          </p:nvSpPr>
          <p:spPr>
            <a:xfrm>
              <a:off x="1463137"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93" name="Google Shape;293;p33"/>
            <p:cNvSpPr/>
            <p:nvPr/>
          </p:nvSpPr>
          <p:spPr>
            <a:xfrm>
              <a:off x="1634762" y="910870"/>
              <a:ext cx="99600" cy="996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sp>
        <p:nvSpPr>
          <p:cNvPr id="9" name="Subtitle 8">
            <a:extLst>
              <a:ext uri="{FF2B5EF4-FFF2-40B4-BE49-F238E27FC236}">
                <a16:creationId xmlns:a16="http://schemas.microsoft.com/office/drawing/2014/main" id="{0ECF7751-DCB9-5E4A-5449-5201CF81DCF0}"/>
              </a:ext>
            </a:extLst>
          </p:cNvPr>
          <p:cNvSpPr>
            <a:spLocks noGrp="1"/>
          </p:cNvSpPr>
          <p:nvPr>
            <p:ph type="subTitle" idx="1"/>
          </p:nvPr>
        </p:nvSpPr>
        <p:spPr>
          <a:xfrm>
            <a:off x="540848" y="4060100"/>
            <a:ext cx="5047352" cy="461200"/>
          </a:xfrm>
        </p:spPr>
        <p:txBody>
          <a:bodyPr/>
          <a:lstStyle/>
          <a:p>
            <a:r>
              <a:rPr lang="en-US" dirty="0"/>
              <a:t>Alcohol Disinfection</a:t>
            </a:r>
          </a:p>
        </p:txBody>
      </p:sp>
      <p:sp>
        <p:nvSpPr>
          <p:cNvPr id="2" name="TextBox 1">
            <a:extLst>
              <a:ext uri="{FF2B5EF4-FFF2-40B4-BE49-F238E27FC236}">
                <a16:creationId xmlns:a16="http://schemas.microsoft.com/office/drawing/2014/main" id="{F2A62CBC-A95B-7F56-EC15-37FA543AA988}"/>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32</a:t>
            </a:r>
            <a:endParaRPr lang="en-US" dirty="0">
              <a:solidFill>
                <a:schemeClr val="bg1"/>
              </a:solidFill>
            </a:endParaRPr>
          </a:p>
        </p:txBody>
      </p:sp>
    </p:spTree>
    <p:extLst>
      <p:ext uri="{BB962C8B-B14F-4D97-AF65-F5344CB8AC3E}">
        <p14:creationId xmlns:p14="http://schemas.microsoft.com/office/powerpoint/2010/main" val="189230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2"/>
        <p:cNvGrpSpPr/>
        <p:nvPr/>
      </p:nvGrpSpPr>
      <p:grpSpPr>
        <a:xfrm>
          <a:off x="0" y="0"/>
          <a:ext cx="0" cy="0"/>
          <a:chOff x="0" y="0"/>
          <a:chExt cx="0" cy="0"/>
        </a:xfrm>
      </p:grpSpPr>
      <p:sp>
        <p:nvSpPr>
          <p:cNvPr id="4" name="Rectangle 3">
            <a:extLst>
              <a:ext uri="{FF2B5EF4-FFF2-40B4-BE49-F238E27FC236}">
                <a16:creationId xmlns:a16="http://schemas.microsoft.com/office/drawing/2014/main" id="{0D98ADD9-4A39-8568-D86B-D891980A7ABB}"/>
              </a:ext>
            </a:extLst>
          </p:cNvPr>
          <p:cNvSpPr/>
          <p:nvPr/>
        </p:nvSpPr>
        <p:spPr>
          <a:xfrm>
            <a:off x="0" y="0"/>
            <a:ext cx="12191997" cy="6858000"/>
          </a:xfrm>
          <a:prstGeom prst="rect">
            <a:avLst/>
          </a:prstGeom>
          <a:solidFill>
            <a:srgbClr val="1B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1B4389"/>
              </a:solidFill>
              <a:latin typeface="Arial"/>
              <a:sym typeface="Arial"/>
            </a:endParaRPr>
          </a:p>
        </p:txBody>
      </p:sp>
      <p:sp>
        <p:nvSpPr>
          <p:cNvPr id="5" name="Rectangle 4">
            <a:extLst>
              <a:ext uri="{FF2B5EF4-FFF2-40B4-BE49-F238E27FC236}">
                <a16:creationId xmlns:a16="http://schemas.microsoft.com/office/drawing/2014/main" id="{5F2C5CE8-3D66-EBC0-CE25-DA735EB09191}"/>
              </a:ext>
            </a:extLst>
          </p:cNvPr>
          <p:cNvSpPr/>
          <p:nvPr/>
        </p:nvSpPr>
        <p:spPr>
          <a:xfrm>
            <a:off x="8360229" y="1019686"/>
            <a:ext cx="3831772" cy="49464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243" name="Google Shape;243;p31"/>
          <p:cNvSpPr txBox="1">
            <a:spLocks noGrp="1"/>
          </p:cNvSpPr>
          <p:nvPr>
            <p:ph type="title" idx="2"/>
          </p:nvPr>
        </p:nvSpPr>
        <p:spPr>
          <a:xfrm>
            <a:off x="8360224" y="815309"/>
            <a:ext cx="3831769" cy="1460800"/>
          </a:xfrm>
          <a:prstGeom prst="rect">
            <a:avLst/>
          </a:prstGeom>
        </p:spPr>
        <p:txBody>
          <a:bodyPr spcFirstLastPara="1" wrap="square" lIns="121900" tIns="121900" rIns="121900" bIns="121900" anchor="ctr" anchorCtr="0">
            <a:noAutofit/>
          </a:bodyPr>
          <a:lstStyle/>
          <a:p>
            <a:r>
              <a:rPr lang="en" sz="4267" dirty="0">
                <a:solidFill>
                  <a:srgbClr val="1B4389"/>
                </a:solidFill>
              </a:rPr>
              <a:t>Stethoscope:</a:t>
            </a:r>
            <a:endParaRPr sz="4267" dirty="0">
              <a:solidFill>
                <a:srgbClr val="1B4389"/>
              </a:solidFill>
            </a:endParaRPr>
          </a:p>
        </p:txBody>
      </p:sp>
      <p:sp>
        <p:nvSpPr>
          <p:cNvPr id="244" name="Google Shape;244;p31"/>
          <p:cNvSpPr txBox="1">
            <a:spLocks noGrp="1"/>
          </p:cNvSpPr>
          <p:nvPr>
            <p:ph type="title"/>
          </p:nvPr>
        </p:nvSpPr>
        <p:spPr>
          <a:xfrm>
            <a:off x="8360223" y="1859189"/>
            <a:ext cx="3831769" cy="1341841"/>
          </a:xfrm>
          <a:prstGeom prst="rect">
            <a:avLst/>
          </a:prstGeom>
        </p:spPr>
        <p:txBody>
          <a:bodyPr spcFirstLastPara="1" wrap="square" lIns="121900" tIns="121900" rIns="121900" bIns="121900" anchor="b" anchorCtr="0">
            <a:noAutofit/>
          </a:bodyPr>
          <a:lstStyle/>
          <a:p>
            <a:r>
              <a:rPr lang="en" sz="3733" b="0" dirty="0">
                <a:solidFill>
                  <a:srgbClr val="1B4389"/>
                </a:solidFill>
              </a:rPr>
              <a:t>The Clinician’s Third Hand</a:t>
            </a:r>
            <a:endParaRPr sz="3733" b="0" dirty="0">
              <a:solidFill>
                <a:srgbClr val="1B4389"/>
              </a:solidFill>
            </a:endParaRPr>
          </a:p>
        </p:txBody>
      </p:sp>
      <p:sp>
        <p:nvSpPr>
          <p:cNvPr id="6" name="Google Shape;244;p31">
            <a:extLst>
              <a:ext uri="{FF2B5EF4-FFF2-40B4-BE49-F238E27FC236}">
                <a16:creationId xmlns:a16="http://schemas.microsoft.com/office/drawing/2014/main" id="{2347AE7A-A830-060B-C865-EE26BBC37995}"/>
              </a:ext>
            </a:extLst>
          </p:cNvPr>
          <p:cNvSpPr txBox="1">
            <a:spLocks/>
          </p:cNvSpPr>
          <p:nvPr/>
        </p:nvSpPr>
        <p:spPr>
          <a:xfrm>
            <a:off x="8360228" y="2914768"/>
            <a:ext cx="3831769" cy="284193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4200"/>
              <a:buFont typeface="Raleway"/>
              <a:buNone/>
              <a:defRPr sz="4200" b="1" i="0" u="none" strike="noStrike" cap="none">
                <a:solidFill>
                  <a:schemeClr val="accent3"/>
                </a:solidFill>
                <a:latin typeface="Raleway"/>
                <a:ea typeface="Raleway"/>
                <a:cs typeface="Raleway"/>
                <a:sym typeface="Raleway"/>
              </a:defRPr>
            </a:lvl1pPr>
            <a:lvl2pPr marR="0" lvl="1" algn="ctr" rtl="0">
              <a:lnSpc>
                <a:spcPct val="100000"/>
              </a:lnSpc>
              <a:spcBef>
                <a:spcPts val="0"/>
              </a:spcBef>
              <a:spcAft>
                <a:spcPts val="0"/>
              </a:spcAft>
              <a:buClr>
                <a:schemeClr val="accent3"/>
              </a:buClr>
              <a:buSzPts val="4200"/>
              <a:buFont typeface="Raleway"/>
              <a:buNone/>
              <a:defRPr sz="4200" b="1" i="0" u="none" strike="noStrike" cap="none">
                <a:solidFill>
                  <a:schemeClr val="accent3"/>
                </a:solidFill>
                <a:latin typeface="Raleway"/>
                <a:ea typeface="Raleway"/>
                <a:cs typeface="Raleway"/>
                <a:sym typeface="Raleway"/>
              </a:defRPr>
            </a:lvl2pPr>
            <a:lvl3pPr marR="0" lvl="2" algn="ctr" rtl="0">
              <a:lnSpc>
                <a:spcPct val="100000"/>
              </a:lnSpc>
              <a:spcBef>
                <a:spcPts val="0"/>
              </a:spcBef>
              <a:spcAft>
                <a:spcPts val="0"/>
              </a:spcAft>
              <a:buClr>
                <a:schemeClr val="accent3"/>
              </a:buClr>
              <a:buSzPts val="4200"/>
              <a:buFont typeface="Raleway"/>
              <a:buNone/>
              <a:defRPr sz="4200" b="1" i="0" u="none" strike="noStrike" cap="none">
                <a:solidFill>
                  <a:schemeClr val="accent3"/>
                </a:solidFill>
                <a:latin typeface="Raleway"/>
                <a:ea typeface="Raleway"/>
                <a:cs typeface="Raleway"/>
                <a:sym typeface="Raleway"/>
              </a:defRPr>
            </a:lvl3pPr>
            <a:lvl4pPr marR="0" lvl="3" algn="ctr" rtl="0">
              <a:lnSpc>
                <a:spcPct val="100000"/>
              </a:lnSpc>
              <a:spcBef>
                <a:spcPts val="0"/>
              </a:spcBef>
              <a:spcAft>
                <a:spcPts val="0"/>
              </a:spcAft>
              <a:buClr>
                <a:schemeClr val="accent3"/>
              </a:buClr>
              <a:buSzPts val="4200"/>
              <a:buFont typeface="Raleway"/>
              <a:buNone/>
              <a:defRPr sz="4200" b="1" i="0" u="none" strike="noStrike" cap="none">
                <a:solidFill>
                  <a:schemeClr val="accent3"/>
                </a:solidFill>
                <a:latin typeface="Raleway"/>
                <a:ea typeface="Raleway"/>
                <a:cs typeface="Raleway"/>
                <a:sym typeface="Raleway"/>
              </a:defRPr>
            </a:lvl4pPr>
            <a:lvl5pPr marR="0" lvl="4" algn="ctr" rtl="0">
              <a:lnSpc>
                <a:spcPct val="100000"/>
              </a:lnSpc>
              <a:spcBef>
                <a:spcPts val="0"/>
              </a:spcBef>
              <a:spcAft>
                <a:spcPts val="0"/>
              </a:spcAft>
              <a:buClr>
                <a:schemeClr val="accent3"/>
              </a:buClr>
              <a:buSzPts val="4200"/>
              <a:buFont typeface="Raleway"/>
              <a:buNone/>
              <a:defRPr sz="4200" b="1" i="0" u="none" strike="noStrike" cap="none">
                <a:solidFill>
                  <a:schemeClr val="accent3"/>
                </a:solidFill>
                <a:latin typeface="Raleway"/>
                <a:ea typeface="Raleway"/>
                <a:cs typeface="Raleway"/>
                <a:sym typeface="Raleway"/>
              </a:defRPr>
            </a:lvl5pPr>
            <a:lvl6pPr marR="0" lvl="5" algn="ctr" rtl="0">
              <a:lnSpc>
                <a:spcPct val="100000"/>
              </a:lnSpc>
              <a:spcBef>
                <a:spcPts val="0"/>
              </a:spcBef>
              <a:spcAft>
                <a:spcPts val="0"/>
              </a:spcAft>
              <a:buClr>
                <a:schemeClr val="accent3"/>
              </a:buClr>
              <a:buSzPts val="4200"/>
              <a:buFont typeface="Raleway"/>
              <a:buNone/>
              <a:defRPr sz="4200" b="1" i="0" u="none" strike="noStrike" cap="none">
                <a:solidFill>
                  <a:schemeClr val="accent3"/>
                </a:solidFill>
                <a:latin typeface="Raleway"/>
                <a:ea typeface="Raleway"/>
                <a:cs typeface="Raleway"/>
                <a:sym typeface="Raleway"/>
              </a:defRPr>
            </a:lvl6pPr>
            <a:lvl7pPr marR="0" lvl="6" algn="ctr" rtl="0">
              <a:lnSpc>
                <a:spcPct val="100000"/>
              </a:lnSpc>
              <a:spcBef>
                <a:spcPts val="0"/>
              </a:spcBef>
              <a:spcAft>
                <a:spcPts val="0"/>
              </a:spcAft>
              <a:buClr>
                <a:schemeClr val="accent3"/>
              </a:buClr>
              <a:buSzPts val="4200"/>
              <a:buFont typeface="Raleway"/>
              <a:buNone/>
              <a:defRPr sz="4200" b="1" i="0" u="none" strike="noStrike" cap="none">
                <a:solidFill>
                  <a:schemeClr val="accent3"/>
                </a:solidFill>
                <a:latin typeface="Raleway"/>
                <a:ea typeface="Raleway"/>
                <a:cs typeface="Raleway"/>
                <a:sym typeface="Raleway"/>
              </a:defRPr>
            </a:lvl7pPr>
            <a:lvl8pPr marR="0" lvl="7" algn="ctr" rtl="0">
              <a:lnSpc>
                <a:spcPct val="100000"/>
              </a:lnSpc>
              <a:spcBef>
                <a:spcPts val="0"/>
              </a:spcBef>
              <a:spcAft>
                <a:spcPts val="0"/>
              </a:spcAft>
              <a:buClr>
                <a:schemeClr val="accent3"/>
              </a:buClr>
              <a:buSzPts val="4200"/>
              <a:buFont typeface="Raleway"/>
              <a:buNone/>
              <a:defRPr sz="4200" b="1" i="0" u="none" strike="noStrike" cap="none">
                <a:solidFill>
                  <a:schemeClr val="accent3"/>
                </a:solidFill>
                <a:latin typeface="Raleway"/>
                <a:ea typeface="Raleway"/>
                <a:cs typeface="Raleway"/>
                <a:sym typeface="Raleway"/>
              </a:defRPr>
            </a:lvl8pPr>
            <a:lvl9pPr marR="0" lvl="8" algn="ctr" rtl="0">
              <a:lnSpc>
                <a:spcPct val="100000"/>
              </a:lnSpc>
              <a:spcBef>
                <a:spcPts val="0"/>
              </a:spcBef>
              <a:spcAft>
                <a:spcPts val="0"/>
              </a:spcAft>
              <a:buClr>
                <a:schemeClr val="accent3"/>
              </a:buClr>
              <a:buSzPts val="4200"/>
              <a:buFont typeface="Raleway"/>
              <a:buNone/>
              <a:defRPr sz="4200" b="1" i="0" u="none" strike="noStrike" cap="none">
                <a:solidFill>
                  <a:schemeClr val="accent3"/>
                </a:solidFill>
                <a:latin typeface="Raleway"/>
                <a:ea typeface="Raleway"/>
                <a:cs typeface="Raleway"/>
                <a:sym typeface="Raleway"/>
              </a:defRPr>
            </a:lvl9pPr>
          </a:lstStyle>
          <a:p>
            <a:pPr defTabSz="1219170">
              <a:buClr>
                <a:srgbClr val="364ABF"/>
              </a:buClr>
            </a:pPr>
            <a:r>
              <a:rPr lang="en-US" sz="2000" b="0" kern="0" dirty="0">
                <a:solidFill>
                  <a:srgbClr val="69696B"/>
                </a:solidFill>
              </a:rPr>
              <a:t>The stethoscope, commonly termed the clinician’s third hand for both its </a:t>
            </a:r>
            <a:r>
              <a:rPr lang="en-US" sz="2000" kern="0" dirty="0">
                <a:solidFill>
                  <a:srgbClr val="69696B"/>
                </a:solidFill>
              </a:rPr>
              <a:t>frequency of engagement </a:t>
            </a:r>
            <a:r>
              <a:rPr lang="en-US" sz="2000" b="0" kern="0" dirty="0">
                <a:solidFill>
                  <a:srgbClr val="69696B"/>
                </a:solidFill>
              </a:rPr>
              <a:t>with the patient, as well as its </a:t>
            </a:r>
            <a:r>
              <a:rPr lang="en-US" sz="2000" kern="0" dirty="0">
                <a:solidFill>
                  <a:srgbClr val="69696B"/>
                </a:solidFill>
              </a:rPr>
              <a:t>role as a transmission vector</a:t>
            </a:r>
            <a:r>
              <a:rPr lang="en-US" sz="2000" b="0" kern="0" dirty="0">
                <a:solidFill>
                  <a:srgbClr val="69696B"/>
                </a:solidFill>
              </a:rPr>
              <a:t>, is likely a much-neglected fomite in infection prevention.</a:t>
            </a:r>
          </a:p>
        </p:txBody>
      </p:sp>
      <p:pic>
        <p:nvPicPr>
          <p:cNvPr id="3" name="Picture 2" descr="A picture containing person, window, indoor&#10;&#10;Description automatically generated">
            <a:extLst>
              <a:ext uri="{FF2B5EF4-FFF2-40B4-BE49-F238E27FC236}">
                <a16:creationId xmlns:a16="http://schemas.microsoft.com/office/drawing/2014/main" id="{981EEB76-E7C1-0198-1A47-6D8FDDA64CC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019686"/>
            <a:ext cx="8360228" cy="4946447"/>
          </a:xfrm>
          <a:prstGeom prst="rect">
            <a:avLst/>
          </a:prstGeom>
        </p:spPr>
      </p:pic>
      <p:sp>
        <p:nvSpPr>
          <p:cNvPr id="2" name="TextBox 1">
            <a:extLst>
              <a:ext uri="{FF2B5EF4-FFF2-40B4-BE49-F238E27FC236}">
                <a16:creationId xmlns:a16="http://schemas.microsoft.com/office/drawing/2014/main" id="{33049581-7381-B6D0-5CFC-5FBB5830DCA0}"/>
              </a:ext>
            </a:extLst>
          </p:cNvPr>
          <p:cNvSpPr txBox="1"/>
          <p:nvPr/>
        </p:nvSpPr>
        <p:spPr>
          <a:xfrm>
            <a:off x="11704320" y="0"/>
            <a:ext cx="487681"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33</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598C9A2-394C-CADC-100E-B20F001039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2219" r="7577" b="10908"/>
          <a:stretch/>
        </p:blipFill>
        <p:spPr>
          <a:xfrm>
            <a:off x="2407280" y="800820"/>
            <a:ext cx="7377440" cy="4609644"/>
          </a:xfrm>
          <a:prstGeom prst="rect">
            <a:avLst/>
          </a:prstGeom>
          <a:ln w="38100" cap="sq">
            <a:solidFill>
              <a:srgbClr val="1B4389"/>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054278EF-CA22-D525-72A2-8F30B6EAF80C}"/>
              </a:ext>
            </a:extLst>
          </p:cNvPr>
          <p:cNvSpPr txBox="1"/>
          <p:nvPr/>
        </p:nvSpPr>
        <p:spPr>
          <a:xfrm>
            <a:off x="2469847" y="5764792"/>
            <a:ext cx="7252306" cy="584775"/>
          </a:xfrm>
          <a:prstGeom prst="rect">
            <a:avLst/>
          </a:prstGeom>
          <a:noFill/>
          <a:ln>
            <a:solidFill>
              <a:schemeClr val="accent1"/>
            </a:solidFill>
          </a:ln>
        </p:spPr>
        <p:txBody>
          <a:bodyPr wrap="none" rtlCol="0">
            <a:spAutoFit/>
          </a:bodyPr>
          <a:lstStyle/>
          <a:p>
            <a:r>
              <a:rPr lang="en-US" sz="3200" dirty="0">
                <a:solidFill>
                  <a:srgbClr val="1B4389"/>
                </a:solidFill>
                <a:effectLst>
                  <a:outerShdw blurRad="38100" dist="38100" dir="2700000" algn="tl">
                    <a:srgbClr val="000000">
                      <a:alpha val="43137"/>
                    </a:srgbClr>
                  </a:outerShdw>
                </a:effectLst>
                <a:latin typeface="Raleway" pitchFamily="2" charset="0"/>
              </a:rPr>
              <a:t>Touch Free Aseptic Barrier Dispenser</a:t>
            </a:r>
          </a:p>
        </p:txBody>
      </p:sp>
      <p:sp>
        <p:nvSpPr>
          <p:cNvPr id="2" name="TextBox 1">
            <a:extLst>
              <a:ext uri="{FF2B5EF4-FFF2-40B4-BE49-F238E27FC236}">
                <a16:creationId xmlns:a16="http://schemas.microsoft.com/office/drawing/2014/main" id="{AFABBCBD-0B96-3853-93F1-AF85EA22DC57}"/>
              </a:ext>
            </a:extLst>
          </p:cNvPr>
          <p:cNvSpPr txBox="1"/>
          <p:nvPr/>
        </p:nvSpPr>
        <p:spPr>
          <a:xfrm>
            <a:off x="11617234" y="0"/>
            <a:ext cx="574767"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34</a:t>
            </a:r>
            <a:endParaRPr lang="en-US" dirty="0"/>
          </a:p>
        </p:txBody>
      </p:sp>
    </p:spTree>
    <p:extLst>
      <p:ext uri="{BB962C8B-B14F-4D97-AF65-F5344CB8AC3E}">
        <p14:creationId xmlns:p14="http://schemas.microsoft.com/office/powerpoint/2010/main" val="303808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0" y="0"/>
            <a:ext cx="12192000" cy="6858000"/>
            <a:chOff x="714228"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8" y="788753"/>
              <a:ext cx="7362600" cy="3878400"/>
            </a:xfrm>
            <a:prstGeom prst="roundRect">
              <a:avLst>
                <a:gd name="adj" fmla="val 4601"/>
              </a:avLst>
            </a:prstGeom>
            <a:solidFill>
              <a:schemeClr val="accent5">
                <a:lumMod val="40000"/>
                <a:lumOff val="60000"/>
              </a:schemeClr>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sp>
        <p:nvSpPr>
          <p:cNvPr id="4" name="Google Shape;509;p37">
            <a:extLst>
              <a:ext uri="{FF2B5EF4-FFF2-40B4-BE49-F238E27FC236}">
                <a16:creationId xmlns:a16="http://schemas.microsoft.com/office/drawing/2014/main" id="{C8633607-089A-1A89-E274-523587C46FEE}"/>
              </a:ext>
            </a:extLst>
          </p:cNvPr>
          <p:cNvSpPr txBox="1">
            <a:spLocks/>
          </p:cNvSpPr>
          <p:nvPr/>
        </p:nvSpPr>
        <p:spPr>
          <a:xfrm>
            <a:off x="281187" y="1382389"/>
            <a:ext cx="11398552" cy="12316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3200" b="1" kern="0" dirty="0">
                <a:solidFill>
                  <a:srgbClr val="1B4389"/>
                </a:solidFill>
              </a:rPr>
              <a:t>Are Aseptic Barriers Effective?</a:t>
            </a:r>
          </a:p>
        </p:txBody>
      </p:sp>
      <p:grpSp>
        <p:nvGrpSpPr>
          <p:cNvPr id="6" name="Google Shape;510;p37">
            <a:extLst>
              <a:ext uri="{FF2B5EF4-FFF2-40B4-BE49-F238E27FC236}">
                <a16:creationId xmlns:a16="http://schemas.microsoft.com/office/drawing/2014/main" id="{F80A080F-EE40-06F9-F068-232B8ACA730E}"/>
              </a:ext>
            </a:extLst>
          </p:cNvPr>
          <p:cNvGrpSpPr/>
          <p:nvPr/>
        </p:nvGrpSpPr>
        <p:grpSpPr>
          <a:xfrm>
            <a:off x="5340829" y="1276761"/>
            <a:ext cx="1279267" cy="132800"/>
            <a:chOff x="774912" y="910870"/>
            <a:chExt cx="959450" cy="99600"/>
          </a:xfrm>
          <a:solidFill>
            <a:srgbClr val="D69D56"/>
          </a:solidFill>
        </p:grpSpPr>
        <p:sp>
          <p:nvSpPr>
            <p:cNvPr id="7" name="Google Shape;511;p37">
              <a:extLst>
                <a:ext uri="{FF2B5EF4-FFF2-40B4-BE49-F238E27FC236}">
                  <a16:creationId xmlns:a16="http://schemas.microsoft.com/office/drawing/2014/main" id="{6E212750-2A75-0EB1-2275-DC5147F590A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8" name="Google Shape;512;p37">
              <a:extLst>
                <a:ext uri="{FF2B5EF4-FFF2-40B4-BE49-F238E27FC236}">
                  <a16:creationId xmlns:a16="http://schemas.microsoft.com/office/drawing/2014/main" id="{BCC81E58-D067-9891-7439-51852A3BAA5F}"/>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9" name="Google Shape;513;p37">
              <a:extLst>
                <a:ext uri="{FF2B5EF4-FFF2-40B4-BE49-F238E27FC236}">
                  <a16:creationId xmlns:a16="http://schemas.microsoft.com/office/drawing/2014/main" id="{8B220A91-44D0-A8FC-B245-C797E144614A}"/>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0" name="Google Shape;514;p37">
              <a:extLst>
                <a:ext uri="{FF2B5EF4-FFF2-40B4-BE49-F238E27FC236}">
                  <a16:creationId xmlns:a16="http://schemas.microsoft.com/office/drawing/2014/main" id="{A6654F4D-207C-924C-1674-FAF6C168A78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1" name="Google Shape;515;p37">
              <a:extLst>
                <a:ext uri="{FF2B5EF4-FFF2-40B4-BE49-F238E27FC236}">
                  <a16:creationId xmlns:a16="http://schemas.microsoft.com/office/drawing/2014/main" id="{67D210A8-1F89-1997-586A-F2B989281D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2" name="Google Shape;516;p37">
              <a:extLst>
                <a:ext uri="{FF2B5EF4-FFF2-40B4-BE49-F238E27FC236}">
                  <a16:creationId xmlns:a16="http://schemas.microsoft.com/office/drawing/2014/main" id="{C4C5E6A8-B2EC-FE30-4A5D-EEFDFA6DB0A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13" name="Google Shape;11355;p65">
            <a:extLst>
              <a:ext uri="{FF2B5EF4-FFF2-40B4-BE49-F238E27FC236}">
                <a16:creationId xmlns:a16="http://schemas.microsoft.com/office/drawing/2014/main" id="{299BC79F-5F78-EFC9-5EAB-954825B21925}"/>
              </a:ext>
            </a:extLst>
          </p:cNvPr>
          <p:cNvGrpSpPr/>
          <p:nvPr/>
        </p:nvGrpSpPr>
        <p:grpSpPr>
          <a:xfrm>
            <a:off x="3654298" y="555843"/>
            <a:ext cx="667484" cy="841828"/>
            <a:chOff x="8010427" y="3348503"/>
            <a:chExt cx="278795" cy="351615"/>
          </a:xfrm>
          <a:solidFill>
            <a:srgbClr val="D69D56"/>
          </a:solidFill>
        </p:grpSpPr>
        <p:sp>
          <p:nvSpPr>
            <p:cNvPr id="14" name="Google Shape;11356;p65">
              <a:extLst>
                <a:ext uri="{FF2B5EF4-FFF2-40B4-BE49-F238E27FC236}">
                  <a16:creationId xmlns:a16="http://schemas.microsoft.com/office/drawing/2014/main" id="{AF2FF184-F699-511B-8363-AA8580164FD5}"/>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5" name="Google Shape;11357;p65">
              <a:extLst>
                <a:ext uri="{FF2B5EF4-FFF2-40B4-BE49-F238E27FC236}">
                  <a16:creationId xmlns:a16="http://schemas.microsoft.com/office/drawing/2014/main" id="{767CBFF0-6421-11D8-32D7-42160B56F3A7}"/>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6" name="Google Shape;11358;p65">
              <a:extLst>
                <a:ext uri="{FF2B5EF4-FFF2-40B4-BE49-F238E27FC236}">
                  <a16:creationId xmlns:a16="http://schemas.microsoft.com/office/drawing/2014/main" id="{249F4D83-55DB-947E-DF5F-49191BBE7C9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sp>
          <p:nvSpPr>
            <p:cNvPr id="17" name="Google Shape;11359;p65">
              <a:extLst>
                <a:ext uri="{FF2B5EF4-FFF2-40B4-BE49-F238E27FC236}">
                  <a16:creationId xmlns:a16="http://schemas.microsoft.com/office/drawing/2014/main" id="{19E9E2CC-A32A-5031-873C-DE9643F8FDC9}"/>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grpSp>
      <p:sp>
        <p:nvSpPr>
          <p:cNvPr id="18" name="Google Shape;509;p37">
            <a:extLst>
              <a:ext uri="{FF2B5EF4-FFF2-40B4-BE49-F238E27FC236}">
                <a16:creationId xmlns:a16="http://schemas.microsoft.com/office/drawing/2014/main" id="{EDE2264D-C9C7-F492-249B-3D1FA8B5E421}"/>
              </a:ext>
            </a:extLst>
          </p:cNvPr>
          <p:cNvSpPr txBox="1">
            <a:spLocks/>
          </p:cNvSpPr>
          <p:nvPr/>
        </p:nvSpPr>
        <p:spPr>
          <a:xfrm>
            <a:off x="4321782" y="532513"/>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19" name="Google Shape;252;p31">
            <a:extLst>
              <a:ext uri="{FF2B5EF4-FFF2-40B4-BE49-F238E27FC236}">
                <a16:creationId xmlns:a16="http://schemas.microsoft.com/office/drawing/2014/main" id="{65DE4861-D8D0-944E-6FD3-AC390ACEDB8D}"/>
              </a:ext>
            </a:extLst>
          </p:cNvPr>
          <p:cNvSpPr txBox="1">
            <a:spLocks/>
          </p:cNvSpPr>
          <p:nvPr/>
        </p:nvSpPr>
        <p:spPr>
          <a:xfrm>
            <a:off x="340218" y="2295118"/>
            <a:ext cx="11182156" cy="41908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r>
              <a:rPr lang="en-US" sz="2400" b="1" dirty="0"/>
              <a:t>Bacteria obtained from Saliva, Stool, Sputum, Urine</a:t>
            </a:r>
          </a:p>
          <a:p>
            <a:r>
              <a:rPr lang="en-US" sz="2400" b="1" dirty="0"/>
              <a:t>Barriers were tested after 24 hours of exposure to: </a:t>
            </a:r>
          </a:p>
          <a:p>
            <a:pPr lvl="2">
              <a:lnSpc>
                <a:spcPct val="100000"/>
              </a:lnSpc>
              <a:spcBef>
                <a:spcPts val="600"/>
              </a:spcBef>
            </a:pPr>
            <a:r>
              <a:rPr lang="en-US" sz="2400" dirty="0"/>
              <a:t>3 different strains of 7 human pathogens that included:</a:t>
            </a:r>
          </a:p>
          <a:p>
            <a:pPr lvl="3">
              <a:lnSpc>
                <a:spcPct val="100000"/>
              </a:lnSpc>
              <a:spcBef>
                <a:spcPts val="600"/>
              </a:spcBef>
            </a:pPr>
            <a:r>
              <a:rPr lang="en-US" sz="2400" dirty="0"/>
              <a:t>Extended-spectrum beta lactamase </a:t>
            </a:r>
            <a:r>
              <a:rPr lang="en-US" sz="2400" i="1" dirty="0"/>
              <a:t>E. coli</a:t>
            </a:r>
          </a:p>
          <a:p>
            <a:pPr lvl="3">
              <a:lnSpc>
                <a:spcPct val="100000"/>
              </a:lnSpc>
              <a:spcBef>
                <a:spcPts val="600"/>
              </a:spcBef>
            </a:pPr>
            <a:r>
              <a:rPr lang="en-US" sz="2400" dirty="0"/>
              <a:t>Methicillin resistant</a:t>
            </a:r>
            <a:r>
              <a:rPr lang="en-US" sz="2400" i="1" dirty="0"/>
              <a:t> Staphylococcus aureus</a:t>
            </a:r>
            <a:r>
              <a:rPr lang="en-US" sz="2400" dirty="0"/>
              <a:t> (MRSA)</a:t>
            </a:r>
          </a:p>
          <a:p>
            <a:pPr lvl="3">
              <a:lnSpc>
                <a:spcPct val="100000"/>
              </a:lnSpc>
              <a:spcBef>
                <a:spcPts val="600"/>
              </a:spcBef>
            </a:pPr>
            <a:r>
              <a:rPr lang="en-US" sz="2400" dirty="0"/>
              <a:t>Vancomycin resistant </a:t>
            </a:r>
            <a:r>
              <a:rPr lang="en-US" sz="2400" i="1" dirty="0"/>
              <a:t>Enterococcus faecium</a:t>
            </a:r>
            <a:r>
              <a:rPr lang="en-US" sz="2400" dirty="0"/>
              <a:t> (VRE)</a:t>
            </a:r>
            <a:endParaRPr lang="en-US" sz="2400" i="1" dirty="0"/>
          </a:p>
          <a:p>
            <a:pPr lvl="3">
              <a:lnSpc>
                <a:spcPct val="100000"/>
              </a:lnSpc>
              <a:spcBef>
                <a:spcPts val="600"/>
              </a:spcBef>
            </a:pPr>
            <a:r>
              <a:rPr lang="en-US" sz="2400" dirty="0"/>
              <a:t>Bacteroides sp.</a:t>
            </a:r>
          </a:p>
        </p:txBody>
      </p:sp>
      <p:sp>
        <p:nvSpPr>
          <p:cNvPr id="34" name="Google Shape;284;p33">
            <a:extLst>
              <a:ext uri="{FF2B5EF4-FFF2-40B4-BE49-F238E27FC236}">
                <a16:creationId xmlns:a16="http://schemas.microsoft.com/office/drawing/2014/main" id="{3AD09340-F146-7407-C468-D5FFD19FAD1A}"/>
              </a:ext>
            </a:extLst>
          </p:cNvPr>
          <p:cNvSpPr txBox="1">
            <a:spLocks/>
          </p:cNvSpPr>
          <p:nvPr/>
        </p:nvSpPr>
        <p:spPr>
          <a:xfrm>
            <a:off x="1331148" y="6145200"/>
            <a:ext cx="9529704"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333" kern="0" dirty="0">
                <a:solidFill>
                  <a:srgbClr val="212121"/>
                </a:solidFill>
                <a:latin typeface="Raleway" pitchFamily="2" charset="0"/>
              </a:rPr>
              <a:t>Vasudevan R. Aseptic Barriers Allow a Clean Contact for Contaminated Stethoscope Diaphragms Mayo Clin Proc. 2019</a:t>
            </a:r>
            <a:endParaRPr lang="en-US" sz="1333" kern="0" dirty="0">
              <a:latin typeface="Raleway" pitchFamily="2" charset="0"/>
            </a:endParaRPr>
          </a:p>
        </p:txBody>
      </p:sp>
      <p:pic>
        <p:nvPicPr>
          <p:cNvPr id="2" name="Picture 1">
            <a:extLst>
              <a:ext uri="{FF2B5EF4-FFF2-40B4-BE49-F238E27FC236}">
                <a16:creationId xmlns:a16="http://schemas.microsoft.com/office/drawing/2014/main" id="{CACE42A6-CF5F-A7CD-7D42-F9773ED26B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15151" y="726583"/>
            <a:ext cx="1695753" cy="1720357"/>
          </a:xfrm>
          <a:prstGeom prst="rect">
            <a:avLst/>
          </a:prstGeom>
          <a:ln>
            <a:solidFill>
              <a:schemeClr val="tx1"/>
            </a:solidFill>
          </a:ln>
        </p:spPr>
      </p:pic>
      <p:sp>
        <p:nvSpPr>
          <p:cNvPr id="3" name="TextBox 2">
            <a:extLst>
              <a:ext uri="{FF2B5EF4-FFF2-40B4-BE49-F238E27FC236}">
                <a16:creationId xmlns:a16="http://schemas.microsoft.com/office/drawing/2014/main" id="{406E1100-208A-E47D-4146-1F3AAE2E6FE2}"/>
              </a:ext>
            </a:extLst>
          </p:cNvPr>
          <p:cNvSpPr txBox="1"/>
          <p:nvPr/>
        </p:nvSpPr>
        <p:spPr>
          <a:xfrm>
            <a:off x="11617234" y="0"/>
            <a:ext cx="574767"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35</a:t>
            </a:r>
            <a:endParaRPr lang="en-US" dirty="0"/>
          </a:p>
        </p:txBody>
      </p:sp>
    </p:spTree>
    <p:extLst>
      <p:ext uri="{BB962C8B-B14F-4D97-AF65-F5344CB8AC3E}">
        <p14:creationId xmlns:p14="http://schemas.microsoft.com/office/powerpoint/2010/main" val="225863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0" y="0"/>
            <a:ext cx="12192000" cy="6858000"/>
            <a:chOff x="714228"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8" y="788753"/>
              <a:ext cx="7362600" cy="3878400"/>
            </a:xfrm>
            <a:prstGeom prst="roundRect">
              <a:avLst>
                <a:gd name="adj" fmla="val 4601"/>
              </a:avLst>
            </a:prstGeom>
            <a:solidFill>
              <a:schemeClr val="accent5">
                <a:lumMod val="40000"/>
                <a:lumOff val="60000"/>
              </a:schemeClr>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sp>
        <p:nvSpPr>
          <p:cNvPr id="4" name="Google Shape;509;p37">
            <a:extLst>
              <a:ext uri="{FF2B5EF4-FFF2-40B4-BE49-F238E27FC236}">
                <a16:creationId xmlns:a16="http://schemas.microsoft.com/office/drawing/2014/main" id="{C8633607-089A-1A89-E274-523587C46FEE}"/>
              </a:ext>
            </a:extLst>
          </p:cNvPr>
          <p:cNvSpPr txBox="1">
            <a:spLocks/>
          </p:cNvSpPr>
          <p:nvPr/>
        </p:nvSpPr>
        <p:spPr>
          <a:xfrm>
            <a:off x="4586009" y="665567"/>
            <a:ext cx="4229100" cy="90328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4800" b="1" kern="0" dirty="0">
                <a:solidFill>
                  <a:srgbClr val="1B4389"/>
                </a:solidFill>
              </a:rPr>
              <a:t>Methodology</a:t>
            </a:r>
          </a:p>
        </p:txBody>
      </p:sp>
      <p:grpSp>
        <p:nvGrpSpPr>
          <p:cNvPr id="6" name="Google Shape;510;p37">
            <a:extLst>
              <a:ext uri="{FF2B5EF4-FFF2-40B4-BE49-F238E27FC236}">
                <a16:creationId xmlns:a16="http://schemas.microsoft.com/office/drawing/2014/main" id="{F80A080F-EE40-06F9-F068-232B8ACA730E}"/>
              </a:ext>
            </a:extLst>
          </p:cNvPr>
          <p:cNvGrpSpPr/>
          <p:nvPr/>
        </p:nvGrpSpPr>
        <p:grpSpPr>
          <a:xfrm rot="16200000">
            <a:off x="3987003" y="896036"/>
            <a:ext cx="841829" cy="87390"/>
            <a:chOff x="774912" y="910870"/>
            <a:chExt cx="959450" cy="99600"/>
          </a:xfrm>
          <a:solidFill>
            <a:srgbClr val="D69D56"/>
          </a:solidFill>
        </p:grpSpPr>
        <p:sp>
          <p:nvSpPr>
            <p:cNvPr id="7" name="Google Shape;511;p37">
              <a:extLst>
                <a:ext uri="{FF2B5EF4-FFF2-40B4-BE49-F238E27FC236}">
                  <a16:creationId xmlns:a16="http://schemas.microsoft.com/office/drawing/2014/main" id="{6E212750-2A75-0EB1-2275-DC5147F590A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8" name="Google Shape;512;p37">
              <a:extLst>
                <a:ext uri="{FF2B5EF4-FFF2-40B4-BE49-F238E27FC236}">
                  <a16:creationId xmlns:a16="http://schemas.microsoft.com/office/drawing/2014/main" id="{BCC81E58-D067-9891-7439-51852A3BAA5F}"/>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9" name="Google Shape;513;p37">
              <a:extLst>
                <a:ext uri="{FF2B5EF4-FFF2-40B4-BE49-F238E27FC236}">
                  <a16:creationId xmlns:a16="http://schemas.microsoft.com/office/drawing/2014/main" id="{8B220A91-44D0-A8FC-B245-C797E144614A}"/>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0" name="Google Shape;514;p37">
              <a:extLst>
                <a:ext uri="{FF2B5EF4-FFF2-40B4-BE49-F238E27FC236}">
                  <a16:creationId xmlns:a16="http://schemas.microsoft.com/office/drawing/2014/main" id="{A6654F4D-207C-924C-1674-FAF6C168A78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1" name="Google Shape;515;p37">
              <a:extLst>
                <a:ext uri="{FF2B5EF4-FFF2-40B4-BE49-F238E27FC236}">
                  <a16:creationId xmlns:a16="http://schemas.microsoft.com/office/drawing/2014/main" id="{67D210A8-1F89-1997-586A-F2B989281D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2" name="Google Shape;516;p37">
              <a:extLst>
                <a:ext uri="{FF2B5EF4-FFF2-40B4-BE49-F238E27FC236}">
                  <a16:creationId xmlns:a16="http://schemas.microsoft.com/office/drawing/2014/main" id="{C4C5E6A8-B2EC-FE30-4A5D-EEFDFA6DB0A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13" name="Google Shape;11355;p65">
            <a:extLst>
              <a:ext uri="{FF2B5EF4-FFF2-40B4-BE49-F238E27FC236}">
                <a16:creationId xmlns:a16="http://schemas.microsoft.com/office/drawing/2014/main" id="{299BC79F-5F78-EFC9-5EAB-954825B21925}"/>
              </a:ext>
            </a:extLst>
          </p:cNvPr>
          <p:cNvGrpSpPr/>
          <p:nvPr/>
        </p:nvGrpSpPr>
        <p:grpSpPr>
          <a:xfrm>
            <a:off x="387160" y="586291"/>
            <a:ext cx="667484" cy="841828"/>
            <a:chOff x="8010427" y="3348503"/>
            <a:chExt cx="278795" cy="351615"/>
          </a:xfrm>
          <a:solidFill>
            <a:srgbClr val="D69D56"/>
          </a:solidFill>
        </p:grpSpPr>
        <p:sp>
          <p:nvSpPr>
            <p:cNvPr id="14" name="Google Shape;11356;p65">
              <a:extLst>
                <a:ext uri="{FF2B5EF4-FFF2-40B4-BE49-F238E27FC236}">
                  <a16:creationId xmlns:a16="http://schemas.microsoft.com/office/drawing/2014/main" id="{AF2FF184-F699-511B-8363-AA8580164FD5}"/>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5" name="Google Shape;11357;p65">
              <a:extLst>
                <a:ext uri="{FF2B5EF4-FFF2-40B4-BE49-F238E27FC236}">
                  <a16:creationId xmlns:a16="http://schemas.microsoft.com/office/drawing/2014/main" id="{767CBFF0-6421-11D8-32D7-42160B56F3A7}"/>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6" name="Google Shape;11358;p65">
              <a:extLst>
                <a:ext uri="{FF2B5EF4-FFF2-40B4-BE49-F238E27FC236}">
                  <a16:creationId xmlns:a16="http://schemas.microsoft.com/office/drawing/2014/main" id="{249F4D83-55DB-947E-DF5F-49191BBE7C9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sp>
          <p:nvSpPr>
            <p:cNvPr id="17" name="Google Shape;11359;p65">
              <a:extLst>
                <a:ext uri="{FF2B5EF4-FFF2-40B4-BE49-F238E27FC236}">
                  <a16:creationId xmlns:a16="http://schemas.microsoft.com/office/drawing/2014/main" id="{19E9E2CC-A32A-5031-873C-DE9643F8FDC9}"/>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grpSp>
      <p:sp>
        <p:nvSpPr>
          <p:cNvPr id="18" name="Google Shape;509;p37">
            <a:extLst>
              <a:ext uri="{FF2B5EF4-FFF2-40B4-BE49-F238E27FC236}">
                <a16:creationId xmlns:a16="http://schemas.microsoft.com/office/drawing/2014/main" id="{EDE2264D-C9C7-F492-249B-3D1FA8B5E421}"/>
              </a:ext>
            </a:extLst>
          </p:cNvPr>
          <p:cNvSpPr txBox="1">
            <a:spLocks/>
          </p:cNvSpPr>
          <p:nvPr/>
        </p:nvSpPr>
        <p:spPr>
          <a:xfrm>
            <a:off x="1436116" y="665567"/>
            <a:ext cx="2533651"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34" name="Google Shape;284;p33">
            <a:extLst>
              <a:ext uri="{FF2B5EF4-FFF2-40B4-BE49-F238E27FC236}">
                <a16:creationId xmlns:a16="http://schemas.microsoft.com/office/drawing/2014/main" id="{3AD09340-F146-7407-C468-D5FFD19FAD1A}"/>
              </a:ext>
            </a:extLst>
          </p:cNvPr>
          <p:cNvSpPr txBox="1">
            <a:spLocks/>
          </p:cNvSpPr>
          <p:nvPr/>
        </p:nvSpPr>
        <p:spPr>
          <a:xfrm>
            <a:off x="1331148" y="6373800"/>
            <a:ext cx="9529704"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333" kern="0" dirty="0">
                <a:solidFill>
                  <a:srgbClr val="212121"/>
                </a:solidFill>
                <a:latin typeface="Raleway" pitchFamily="2" charset="0"/>
              </a:rPr>
              <a:t>Vasudevan R. Aseptic Barriers Allow a Clean Contact for Contaminated Stethoscope Diaphragms Mayo Clin Proc. 2019</a:t>
            </a:r>
            <a:endParaRPr lang="en-US" sz="1333" kern="0" dirty="0">
              <a:latin typeface="Raleway" pitchFamily="2" charset="0"/>
            </a:endParaRPr>
          </a:p>
        </p:txBody>
      </p:sp>
      <p:pic>
        <p:nvPicPr>
          <p:cNvPr id="2" name="Picture 1">
            <a:extLst>
              <a:ext uri="{FF2B5EF4-FFF2-40B4-BE49-F238E27FC236}">
                <a16:creationId xmlns:a16="http://schemas.microsoft.com/office/drawing/2014/main" id="{CACE42A6-CF5F-A7CD-7D42-F9773ED26B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2358" y="2582017"/>
            <a:ext cx="2533651" cy="2570412"/>
          </a:xfrm>
          <a:prstGeom prst="rect">
            <a:avLst/>
          </a:prstGeom>
          <a:ln>
            <a:solidFill>
              <a:schemeClr val="tx1"/>
            </a:solidFill>
          </a:ln>
        </p:spPr>
      </p:pic>
      <p:pic>
        <p:nvPicPr>
          <p:cNvPr id="3" name="Picture 2">
            <a:extLst>
              <a:ext uri="{FF2B5EF4-FFF2-40B4-BE49-F238E27FC236}">
                <a16:creationId xmlns:a16="http://schemas.microsoft.com/office/drawing/2014/main" id="{0C7971C5-4009-9295-5E1F-946CD01505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36363" y="1787579"/>
            <a:ext cx="4003279" cy="4389909"/>
          </a:xfrm>
          <a:prstGeom prst="rect">
            <a:avLst/>
          </a:prstGeom>
          <a:ln>
            <a:solidFill>
              <a:srgbClr val="061970"/>
            </a:solidFill>
          </a:ln>
        </p:spPr>
      </p:pic>
      <p:sp>
        <p:nvSpPr>
          <p:cNvPr id="5" name="Google Shape;509;p37">
            <a:extLst>
              <a:ext uri="{FF2B5EF4-FFF2-40B4-BE49-F238E27FC236}">
                <a16:creationId xmlns:a16="http://schemas.microsoft.com/office/drawing/2014/main" id="{40A498B1-ECD3-BA8A-2DF9-635FB216C32E}"/>
              </a:ext>
            </a:extLst>
          </p:cNvPr>
          <p:cNvSpPr txBox="1">
            <a:spLocks/>
          </p:cNvSpPr>
          <p:nvPr/>
        </p:nvSpPr>
        <p:spPr>
          <a:xfrm>
            <a:off x="4229827" y="291539"/>
            <a:ext cx="6736610" cy="64592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3200" kern="0" dirty="0">
                <a:solidFill>
                  <a:srgbClr val="1B4389"/>
                </a:solidFill>
              </a:rPr>
              <a:t>Are Aseptic Barriers Effective?</a:t>
            </a:r>
          </a:p>
        </p:txBody>
      </p:sp>
      <p:sp>
        <p:nvSpPr>
          <p:cNvPr id="19" name="TextBox 18">
            <a:extLst>
              <a:ext uri="{FF2B5EF4-FFF2-40B4-BE49-F238E27FC236}">
                <a16:creationId xmlns:a16="http://schemas.microsoft.com/office/drawing/2014/main" id="{3960E3AE-400E-4410-4F97-90EEEEEA6214}"/>
              </a:ext>
            </a:extLst>
          </p:cNvPr>
          <p:cNvSpPr txBox="1"/>
          <p:nvPr/>
        </p:nvSpPr>
        <p:spPr>
          <a:xfrm>
            <a:off x="11617234" y="0"/>
            <a:ext cx="574767"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36</a:t>
            </a:r>
            <a:endParaRPr lang="en-US" dirty="0"/>
          </a:p>
        </p:txBody>
      </p:sp>
    </p:spTree>
    <p:extLst>
      <p:ext uri="{BB962C8B-B14F-4D97-AF65-F5344CB8AC3E}">
        <p14:creationId xmlns:p14="http://schemas.microsoft.com/office/powerpoint/2010/main" val="238125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0" y="0"/>
            <a:ext cx="12192000" cy="6858000"/>
            <a:chOff x="714228"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8" y="788753"/>
              <a:ext cx="7362600" cy="3878400"/>
            </a:xfrm>
            <a:prstGeom prst="roundRect">
              <a:avLst>
                <a:gd name="adj" fmla="val 4601"/>
              </a:avLst>
            </a:prstGeom>
            <a:solidFill>
              <a:schemeClr val="accent5">
                <a:lumMod val="40000"/>
                <a:lumOff val="60000"/>
              </a:schemeClr>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sp>
        <p:nvSpPr>
          <p:cNvPr id="4" name="Google Shape;509;p37">
            <a:extLst>
              <a:ext uri="{FF2B5EF4-FFF2-40B4-BE49-F238E27FC236}">
                <a16:creationId xmlns:a16="http://schemas.microsoft.com/office/drawing/2014/main" id="{C8633607-089A-1A89-E274-523587C46FEE}"/>
              </a:ext>
            </a:extLst>
          </p:cNvPr>
          <p:cNvSpPr txBox="1">
            <a:spLocks/>
          </p:cNvSpPr>
          <p:nvPr/>
        </p:nvSpPr>
        <p:spPr>
          <a:xfrm>
            <a:off x="4724114" y="637552"/>
            <a:ext cx="2533651" cy="90328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4800" b="1" kern="0" dirty="0">
                <a:solidFill>
                  <a:srgbClr val="1B4389"/>
                </a:solidFill>
              </a:rPr>
              <a:t>Results</a:t>
            </a:r>
          </a:p>
        </p:txBody>
      </p:sp>
      <p:grpSp>
        <p:nvGrpSpPr>
          <p:cNvPr id="6" name="Google Shape;510;p37">
            <a:extLst>
              <a:ext uri="{FF2B5EF4-FFF2-40B4-BE49-F238E27FC236}">
                <a16:creationId xmlns:a16="http://schemas.microsoft.com/office/drawing/2014/main" id="{F80A080F-EE40-06F9-F068-232B8ACA730E}"/>
              </a:ext>
            </a:extLst>
          </p:cNvPr>
          <p:cNvGrpSpPr/>
          <p:nvPr/>
        </p:nvGrpSpPr>
        <p:grpSpPr>
          <a:xfrm rot="16200000">
            <a:off x="3987003" y="896036"/>
            <a:ext cx="841829" cy="87390"/>
            <a:chOff x="774912" y="910870"/>
            <a:chExt cx="959450" cy="99600"/>
          </a:xfrm>
          <a:solidFill>
            <a:srgbClr val="D69D56"/>
          </a:solidFill>
        </p:grpSpPr>
        <p:sp>
          <p:nvSpPr>
            <p:cNvPr id="7" name="Google Shape;511;p37">
              <a:extLst>
                <a:ext uri="{FF2B5EF4-FFF2-40B4-BE49-F238E27FC236}">
                  <a16:creationId xmlns:a16="http://schemas.microsoft.com/office/drawing/2014/main" id="{6E212750-2A75-0EB1-2275-DC5147F590A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8" name="Google Shape;512;p37">
              <a:extLst>
                <a:ext uri="{FF2B5EF4-FFF2-40B4-BE49-F238E27FC236}">
                  <a16:creationId xmlns:a16="http://schemas.microsoft.com/office/drawing/2014/main" id="{BCC81E58-D067-9891-7439-51852A3BAA5F}"/>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9" name="Google Shape;513;p37">
              <a:extLst>
                <a:ext uri="{FF2B5EF4-FFF2-40B4-BE49-F238E27FC236}">
                  <a16:creationId xmlns:a16="http://schemas.microsoft.com/office/drawing/2014/main" id="{8B220A91-44D0-A8FC-B245-C797E144614A}"/>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0" name="Google Shape;514;p37">
              <a:extLst>
                <a:ext uri="{FF2B5EF4-FFF2-40B4-BE49-F238E27FC236}">
                  <a16:creationId xmlns:a16="http://schemas.microsoft.com/office/drawing/2014/main" id="{A6654F4D-207C-924C-1674-FAF6C168A78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1" name="Google Shape;515;p37">
              <a:extLst>
                <a:ext uri="{FF2B5EF4-FFF2-40B4-BE49-F238E27FC236}">
                  <a16:creationId xmlns:a16="http://schemas.microsoft.com/office/drawing/2014/main" id="{67D210A8-1F89-1997-586A-F2B989281D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2" name="Google Shape;516;p37">
              <a:extLst>
                <a:ext uri="{FF2B5EF4-FFF2-40B4-BE49-F238E27FC236}">
                  <a16:creationId xmlns:a16="http://schemas.microsoft.com/office/drawing/2014/main" id="{C4C5E6A8-B2EC-FE30-4A5D-EEFDFA6DB0A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13" name="Google Shape;11355;p65">
            <a:extLst>
              <a:ext uri="{FF2B5EF4-FFF2-40B4-BE49-F238E27FC236}">
                <a16:creationId xmlns:a16="http://schemas.microsoft.com/office/drawing/2014/main" id="{299BC79F-5F78-EFC9-5EAB-954825B21925}"/>
              </a:ext>
            </a:extLst>
          </p:cNvPr>
          <p:cNvGrpSpPr/>
          <p:nvPr/>
        </p:nvGrpSpPr>
        <p:grpSpPr>
          <a:xfrm>
            <a:off x="387160" y="586291"/>
            <a:ext cx="667484" cy="841828"/>
            <a:chOff x="8010427" y="3348503"/>
            <a:chExt cx="278795" cy="351615"/>
          </a:xfrm>
          <a:solidFill>
            <a:srgbClr val="D69D56"/>
          </a:solidFill>
        </p:grpSpPr>
        <p:sp>
          <p:nvSpPr>
            <p:cNvPr id="14" name="Google Shape;11356;p65">
              <a:extLst>
                <a:ext uri="{FF2B5EF4-FFF2-40B4-BE49-F238E27FC236}">
                  <a16:creationId xmlns:a16="http://schemas.microsoft.com/office/drawing/2014/main" id="{AF2FF184-F699-511B-8363-AA8580164FD5}"/>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5" name="Google Shape;11357;p65">
              <a:extLst>
                <a:ext uri="{FF2B5EF4-FFF2-40B4-BE49-F238E27FC236}">
                  <a16:creationId xmlns:a16="http://schemas.microsoft.com/office/drawing/2014/main" id="{767CBFF0-6421-11D8-32D7-42160B56F3A7}"/>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6" name="Google Shape;11358;p65">
              <a:extLst>
                <a:ext uri="{FF2B5EF4-FFF2-40B4-BE49-F238E27FC236}">
                  <a16:creationId xmlns:a16="http://schemas.microsoft.com/office/drawing/2014/main" id="{249F4D83-55DB-947E-DF5F-49191BBE7C9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sp>
          <p:nvSpPr>
            <p:cNvPr id="17" name="Google Shape;11359;p65">
              <a:extLst>
                <a:ext uri="{FF2B5EF4-FFF2-40B4-BE49-F238E27FC236}">
                  <a16:creationId xmlns:a16="http://schemas.microsoft.com/office/drawing/2014/main" id="{19E9E2CC-A32A-5031-873C-DE9643F8FDC9}"/>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grpSp>
      <p:sp>
        <p:nvSpPr>
          <p:cNvPr id="18" name="Google Shape;509;p37">
            <a:extLst>
              <a:ext uri="{FF2B5EF4-FFF2-40B4-BE49-F238E27FC236}">
                <a16:creationId xmlns:a16="http://schemas.microsoft.com/office/drawing/2014/main" id="{EDE2264D-C9C7-F492-249B-3D1FA8B5E421}"/>
              </a:ext>
            </a:extLst>
          </p:cNvPr>
          <p:cNvSpPr txBox="1">
            <a:spLocks/>
          </p:cNvSpPr>
          <p:nvPr/>
        </p:nvSpPr>
        <p:spPr>
          <a:xfrm>
            <a:off x="1436116" y="665567"/>
            <a:ext cx="2533651"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34" name="Google Shape;284;p33">
            <a:extLst>
              <a:ext uri="{FF2B5EF4-FFF2-40B4-BE49-F238E27FC236}">
                <a16:creationId xmlns:a16="http://schemas.microsoft.com/office/drawing/2014/main" id="{3AD09340-F146-7407-C468-D5FFD19FAD1A}"/>
              </a:ext>
            </a:extLst>
          </p:cNvPr>
          <p:cNvSpPr txBox="1">
            <a:spLocks/>
          </p:cNvSpPr>
          <p:nvPr/>
        </p:nvSpPr>
        <p:spPr>
          <a:xfrm>
            <a:off x="1331148" y="6373800"/>
            <a:ext cx="9529704" cy="411557"/>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1333" kern="0" dirty="0">
                <a:solidFill>
                  <a:srgbClr val="212121"/>
                </a:solidFill>
                <a:latin typeface="Raleway" pitchFamily="2" charset="0"/>
              </a:rPr>
              <a:t>Vasudevan R. Aseptic Barriers Allow a Clean Contact for Contaminated Stethoscope Diaphragms Mayo Clin Proc. 2019</a:t>
            </a:r>
            <a:endParaRPr lang="en-US" sz="1333" kern="0" dirty="0">
              <a:latin typeface="Raleway" pitchFamily="2" charset="0"/>
            </a:endParaRPr>
          </a:p>
        </p:txBody>
      </p:sp>
      <p:pic>
        <p:nvPicPr>
          <p:cNvPr id="41" name="Picture 40">
            <a:extLst>
              <a:ext uri="{FF2B5EF4-FFF2-40B4-BE49-F238E27FC236}">
                <a16:creationId xmlns:a16="http://schemas.microsoft.com/office/drawing/2014/main" id="{BFB912ED-C386-4C0E-D81C-EA092FC7C8E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54794" y="1420005"/>
            <a:ext cx="6535701" cy="4956723"/>
          </a:xfrm>
          <a:prstGeom prst="rect">
            <a:avLst/>
          </a:prstGeom>
        </p:spPr>
      </p:pic>
      <p:sp>
        <p:nvSpPr>
          <p:cNvPr id="42" name="Rectangle 41">
            <a:extLst>
              <a:ext uri="{FF2B5EF4-FFF2-40B4-BE49-F238E27FC236}">
                <a16:creationId xmlns:a16="http://schemas.microsoft.com/office/drawing/2014/main" id="{FA9002C6-A64F-4811-805B-9A042090209E}"/>
              </a:ext>
            </a:extLst>
          </p:cNvPr>
          <p:cNvSpPr/>
          <p:nvPr/>
        </p:nvSpPr>
        <p:spPr>
          <a:xfrm>
            <a:off x="3303789" y="3138228"/>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3" name="Rectangle 42">
            <a:extLst>
              <a:ext uri="{FF2B5EF4-FFF2-40B4-BE49-F238E27FC236}">
                <a16:creationId xmlns:a16="http://schemas.microsoft.com/office/drawing/2014/main" id="{131F58E0-D1BB-B3E0-5A81-ADCB21546317}"/>
              </a:ext>
            </a:extLst>
          </p:cNvPr>
          <p:cNvSpPr/>
          <p:nvPr/>
        </p:nvSpPr>
        <p:spPr>
          <a:xfrm>
            <a:off x="4065789" y="3149658"/>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4" name="Rectangle 43">
            <a:extLst>
              <a:ext uri="{FF2B5EF4-FFF2-40B4-BE49-F238E27FC236}">
                <a16:creationId xmlns:a16="http://schemas.microsoft.com/office/drawing/2014/main" id="{D5C22FC5-555C-4E3D-E656-AA3C72EC1C56}"/>
              </a:ext>
            </a:extLst>
          </p:cNvPr>
          <p:cNvSpPr/>
          <p:nvPr/>
        </p:nvSpPr>
        <p:spPr>
          <a:xfrm>
            <a:off x="4827789" y="3153468"/>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5" name="Rectangle 44">
            <a:extLst>
              <a:ext uri="{FF2B5EF4-FFF2-40B4-BE49-F238E27FC236}">
                <a16:creationId xmlns:a16="http://schemas.microsoft.com/office/drawing/2014/main" id="{FF44720D-7609-36C0-87C7-17447042F036}"/>
              </a:ext>
            </a:extLst>
          </p:cNvPr>
          <p:cNvSpPr/>
          <p:nvPr/>
        </p:nvSpPr>
        <p:spPr>
          <a:xfrm>
            <a:off x="3303789" y="5685287"/>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6" name="Rectangle 45">
            <a:extLst>
              <a:ext uri="{FF2B5EF4-FFF2-40B4-BE49-F238E27FC236}">
                <a16:creationId xmlns:a16="http://schemas.microsoft.com/office/drawing/2014/main" id="{3A1B81FA-4AC7-F73A-709E-20CF51B906CF}"/>
              </a:ext>
            </a:extLst>
          </p:cNvPr>
          <p:cNvSpPr/>
          <p:nvPr/>
        </p:nvSpPr>
        <p:spPr>
          <a:xfrm>
            <a:off x="4065789" y="5684297"/>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7" name="Rectangle 46">
            <a:extLst>
              <a:ext uri="{FF2B5EF4-FFF2-40B4-BE49-F238E27FC236}">
                <a16:creationId xmlns:a16="http://schemas.microsoft.com/office/drawing/2014/main" id="{451521E1-37DA-FF38-B96B-1C0A99441761}"/>
              </a:ext>
            </a:extLst>
          </p:cNvPr>
          <p:cNvSpPr/>
          <p:nvPr/>
        </p:nvSpPr>
        <p:spPr>
          <a:xfrm>
            <a:off x="4827789" y="5691917"/>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8" name="Rectangle 47">
            <a:extLst>
              <a:ext uri="{FF2B5EF4-FFF2-40B4-BE49-F238E27FC236}">
                <a16:creationId xmlns:a16="http://schemas.microsoft.com/office/drawing/2014/main" id="{9EA9BEC3-BCFA-7D6C-15C0-C4BCCA0E0C00}"/>
              </a:ext>
            </a:extLst>
          </p:cNvPr>
          <p:cNvSpPr/>
          <p:nvPr/>
        </p:nvSpPr>
        <p:spPr>
          <a:xfrm>
            <a:off x="6809142" y="3073458"/>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9" name="Rectangle 48">
            <a:extLst>
              <a:ext uri="{FF2B5EF4-FFF2-40B4-BE49-F238E27FC236}">
                <a16:creationId xmlns:a16="http://schemas.microsoft.com/office/drawing/2014/main" id="{9762BC06-CDDA-387F-A6F7-EDE2F64730CB}"/>
              </a:ext>
            </a:extLst>
          </p:cNvPr>
          <p:cNvSpPr/>
          <p:nvPr/>
        </p:nvSpPr>
        <p:spPr>
          <a:xfrm>
            <a:off x="7571142" y="3073458"/>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50" name="Rectangle 49">
            <a:extLst>
              <a:ext uri="{FF2B5EF4-FFF2-40B4-BE49-F238E27FC236}">
                <a16:creationId xmlns:a16="http://schemas.microsoft.com/office/drawing/2014/main" id="{916BAD44-9A21-BFA3-E843-AEA93347FD3A}"/>
              </a:ext>
            </a:extLst>
          </p:cNvPr>
          <p:cNvSpPr/>
          <p:nvPr/>
        </p:nvSpPr>
        <p:spPr>
          <a:xfrm>
            <a:off x="8333142" y="3073458"/>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51" name="Rectangle 50">
            <a:extLst>
              <a:ext uri="{FF2B5EF4-FFF2-40B4-BE49-F238E27FC236}">
                <a16:creationId xmlns:a16="http://schemas.microsoft.com/office/drawing/2014/main" id="{B767D02D-E523-D14A-2D2D-F4FF92F89B29}"/>
              </a:ext>
            </a:extLst>
          </p:cNvPr>
          <p:cNvSpPr/>
          <p:nvPr/>
        </p:nvSpPr>
        <p:spPr>
          <a:xfrm>
            <a:off x="6798804" y="5684297"/>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52" name="Rectangle 51">
            <a:extLst>
              <a:ext uri="{FF2B5EF4-FFF2-40B4-BE49-F238E27FC236}">
                <a16:creationId xmlns:a16="http://schemas.microsoft.com/office/drawing/2014/main" id="{76D8C28C-8CEC-C239-8333-99FE33757BED}"/>
              </a:ext>
            </a:extLst>
          </p:cNvPr>
          <p:cNvSpPr/>
          <p:nvPr/>
        </p:nvSpPr>
        <p:spPr>
          <a:xfrm>
            <a:off x="7571142" y="5691917"/>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53" name="Rectangle 52">
            <a:extLst>
              <a:ext uri="{FF2B5EF4-FFF2-40B4-BE49-F238E27FC236}">
                <a16:creationId xmlns:a16="http://schemas.microsoft.com/office/drawing/2014/main" id="{9CDDA556-F08A-EED4-0629-4E3F6525A820}"/>
              </a:ext>
            </a:extLst>
          </p:cNvPr>
          <p:cNvSpPr/>
          <p:nvPr/>
        </p:nvSpPr>
        <p:spPr>
          <a:xfrm>
            <a:off x="8343480" y="5691917"/>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55" name="Rectangle 54">
            <a:extLst>
              <a:ext uri="{FF2B5EF4-FFF2-40B4-BE49-F238E27FC236}">
                <a16:creationId xmlns:a16="http://schemas.microsoft.com/office/drawing/2014/main" id="{F3C0F58D-4E40-5A8E-9FB9-709BC459D5D9}"/>
              </a:ext>
            </a:extLst>
          </p:cNvPr>
          <p:cNvSpPr/>
          <p:nvPr/>
        </p:nvSpPr>
        <p:spPr>
          <a:xfrm>
            <a:off x="9283472" y="3736846"/>
            <a:ext cx="320040" cy="49530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56" name="TextBox 55">
            <a:extLst>
              <a:ext uri="{FF2B5EF4-FFF2-40B4-BE49-F238E27FC236}">
                <a16:creationId xmlns:a16="http://schemas.microsoft.com/office/drawing/2014/main" id="{96359E43-451F-CD4D-4C63-917EC7EC2D3B}"/>
              </a:ext>
            </a:extLst>
          </p:cNvPr>
          <p:cNvSpPr txBox="1"/>
          <p:nvPr/>
        </p:nvSpPr>
        <p:spPr>
          <a:xfrm>
            <a:off x="9798428" y="3661330"/>
            <a:ext cx="829073" cy="646331"/>
          </a:xfrm>
          <a:prstGeom prst="rect">
            <a:avLst/>
          </a:prstGeom>
          <a:noFill/>
        </p:spPr>
        <p:txBody>
          <a:bodyPr wrap="none" rtlCol="0">
            <a:spAutoFit/>
          </a:bodyPr>
          <a:lstStyle/>
          <a:p>
            <a:r>
              <a:rPr lang="en-US" dirty="0">
                <a:solidFill>
                  <a:srgbClr val="113051"/>
                </a:solidFill>
              </a:rPr>
              <a:t>With </a:t>
            </a:r>
            <a:br>
              <a:rPr lang="en-US" dirty="0">
                <a:solidFill>
                  <a:srgbClr val="113051"/>
                </a:solidFill>
              </a:rPr>
            </a:br>
            <a:r>
              <a:rPr lang="en-US" dirty="0">
                <a:solidFill>
                  <a:srgbClr val="113051"/>
                </a:solidFill>
              </a:rPr>
              <a:t>Barrier</a:t>
            </a:r>
          </a:p>
        </p:txBody>
      </p:sp>
      <p:sp>
        <p:nvSpPr>
          <p:cNvPr id="2" name="Google Shape;509;p37">
            <a:extLst>
              <a:ext uri="{FF2B5EF4-FFF2-40B4-BE49-F238E27FC236}">
                <a16:creationId xmlns:a16="http://schemas.microsoft.com/office/drawing/2014/main" id="{865D09DF-89C2-22DC-03CC-DD84F79031D5}"/>
              </a:ext>
            </a:extLst>
          </p:cNvPr>
          <p:cNvSpPr txBox="1">
            <a:spLocks/>
          </p:cNvSpPr>
          <p:nvPr/>
        </p:nvSpPr>
        <p:spPr>
          <a:xfrm>
            <a:off x="2069359" y="268831"/>
            <a:ext cx="11398552" cy="61423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3200" kern="0" dirty="0">
                <a:solidFill>
                  <a:srgbClr val="1B4389"/>
                </a:solidFill>
              </a:rPr>
              <a:t>Are Aseptic Barriers Effective?</a:t>
            </a:r>
          </a:p>
        </p:txBody>
      </p:sp>
      <p:sp>
        <p:nvSpPr>
          <p:cNvPr id="3" name="TextBox 2">
            <a:extLst>
              <a:ext uri="{FF2B5EF4-FFF2-40B4-BE49-F238E27FC236}">
                <a16:creationId xmlns:a16="http://schemas.microsoft.com/office/drawing/2014/main" id="{10FFE60E-9493-4ACE-C299-1B4D782F1B4D}"/>
              </a:ext>
            </a:extLst>
          </p:cNvPr>
          <p:cNvSpPr txBox="1"/>
          <p:nvPr/>
        </p:nvSpPr>
        <p:spPr>
          <a:xfrm>
            <a:off x="11617234" y="0"/>
            <a:ext cx="574767"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37</a:t>
            </a:r>
            <a:endParaRPr lang="en-US" dirty="0"/>
          </a:p>
        </p:txBody>
      </p:sp>
    </p:spTree>
    <p:extLst>
      <p:ext uri="{BB962C8B-B14F-4D97-AF65-F5344CB8AC3E}">
        <p14:creationId xmlns:p14="http://schemas.microsoft.com/office/powerpoint/2010/main" val="166009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fill="hold"/>
                                        <p:tgtEl>
                                          <p:spTgt spid="48"/>
                                        </p:tgtEl>
                                        <p:attrNameLst>
                                          <p:attrName>ppt_x</p:attrName>
                                        </p:attrNameLst>
                                      </p:cBhvr>
                                      <p:tavLst>
                                        <p:tav tm="0">
                                          <p:val>
                                            <p:strVal val="#ppt_x"/>
                                          </p:val>
                                        </p:tav>
                                        <p:tav tm="100000">
                                          <p:val>
                                            <p:strVal val="#ppt_x"/>
                                          </p:val>
                                        </p:tav>
                                      </p:tavLst>
                                    </p:anim>
                                    <p:anim calcmode="lin" valueType="num">
                                      <p:cBhvr additive="base">
                                        <p:cTn id="32" dur="500" fill="hold"/>
                                        <p:tgtEl>
                                          <p:spTgt spid="4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ppt_x"/>
                                          </p:val>
                                        </p:tav>
                                        <p:tav tm="100000">
                                          <p:val>
                                            <p:strVal val="#ppt_x"/>
                                          </p:val>
                                        </p:tav>
                                      </p:tavLst>
                                    </p:anim>
                                    <p:anim calcmode="lin" valueType="num">
                                      <p:cBhvr additive="base">
                                        <p:cTn id="44" dur="500" fill="hold"/>
                                        <p:tgtEl>
                                          <p:spTgt spid="5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5" grpId="0" animBg="1"/>
      <p:bldP spid="5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3476;p106">
            <a:extLst>
              <a:ext uri="{FF2B5EF4-FFF2-40B4-BE49-F238E27FC236}">
                <a16:creationId xmlns:a16="http://schemas.microsoft.com/office/drawing/2014/main" id="{EEE31CD6-16B5-0E30-AED5-37454EE2B7D3}"/>
              </a:ext>
            </a:extLst>
          </p:cNvPr>
          <p:cNvGrpSpPr/>
          <p:nvPr/>
        </p:nvGrpSpPr>
        <p:grpSpPr>
          <a:xfrm>
            <a:off x="0" y="0"/>
            <a:ext cx="12192000" cy="6858000"/>
            <a:chOff x="714228" y="788753"/>
            <a:chExt cx="7362600" cy="3878400"/>
          </a:xfrm>
        </p:grpSpPr>
        <p:sp>
          <p:nvSpPr>
            <p:cNvPr id="29" name="Google Shape;3477;p106">
              <a:extLst>
                <a:ext uri="{FF2B5EF4-FFF2-40B4-BE49-F238E27FC236}">
                  <a16:creationId xmlns:a16="http://schemas.microsoft.com/office/drawing/2014/main" id="{D5063FF0-0FFF-01EE-A3BB-FC1AD120A76E}"/>
                </a:ext>
              </a:extLst>
            </p:cNvPr>
            <p:cNvSpPr/>
            <p:nvPr/>
          </p:nvSpPr>
          <p:spPr>
            <a:xfrm flipH="1">
              <a:off x="714228" y="788753"/>
              <a:ext cx="7362600" cy="3878400"/>
            </a:xfrm>
            <a:prstGeom prst="roundRect">
              <a:avLst>
                <a:gd name="adj" fmla="val 4601"/>
              </a:avLst>
            </a:prstGeom>
            <a:solidFill>
              <a:schemeClr val="accent5">
                <a:lumMod val="40000"/>
                <a:lumOff val="60000"/>
              </a:schemeClr>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0" name="Google Shape;3478;p106">
              <a:extLst>
                <a:ext uri="{FF2B5EF4-FFF2-40B4-BE49-F238E27FC236}">
                  <a16:creationId xmlns:a16="http://schemas.microsoft.com/office/drawing/2014/main" id="{355F9CAC-5B90-73ED-428A-823B854AA8E5}"/>
                </a:ext>
              </a:extLst>
            </p:cNvPr>
            <p:cNvSpPr/>
            <p:nvPr/>
          </p:nvSpPr>
          <p:spPr>
            <a:xfrm flipH="1">
              <a:off x="826469" y="1041455"/>
              <a:ext cx="7138200" cy="3548700"/>
            </a:xfrm>
            <a:prstGeom prst="roundRect">
              <a:avLst>
                <a:gd name="adj" fmla="val 4795"/>
              </a:avLst>
            </a:prstGeom>
            <a:solidFill>
              <a:schemeClr val="bg1"/>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3479;p106">
              <a:extLst>
                <a:ext uri="{FF2B5EF4-FFF2-40B4-BE49-F238E27FC236}">
                  <a16:creationId xmlns:a16="http://schemas.microsoft.com/office/drawing/2014/main" id="{B8C359D6-F3D1-7E23-0698-51850CB16B24}"/>
                </a:ext>
              </a:extLst>
            </p:cNvPr>
            <p:cNvSpPr/>
            <p:nvPr/>
          </p:nvSpPr>
          <p:spPr>
            <a:xfrm flipH="1">
              <a:off x="1241351" y="873364"/>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90D1CB"/>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3480;p106">
              <a:extLst>
                <a:ext uri="{FF2B5EF4-FFF2-40B4-BE49-F238E27FC236}">
                  <a16:creationId xmlns:a16="http://schemas.microsoft.com/office/drawing/2014/main" id="{A6857EFE-319F-AEEF-00B7-02CF64525075}"/>
                </a:ext>
              </a:extLst>
            </p:cNvPr>
            <p:cNvSpPr/>
            <p:nvPr/>
          </p:nvSpPr>
          <p:spPr>
            <a:xfrm flipH="1">
              <a:off x="943531" y="874661"/>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B172"/>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3481;p106">
              <a:extLst>
                <a:ext uri="{FF2B5EF4-FFF2-40B4-BE49-F238E27FC236}">
                  <a16:creationId xmlns:a16="http://schemas.microsoft.com/office/drawing/2014/main" id="{D12C69D2-719F-BA73-0E4F-F4FC3FC5A267}"/>
                </a:ext>
              </a:extLst>
            </p:cNvPr>
            <p:cNvSpPr/>
            <p:nvPr/>
          </p:nvSpPr>
          <p:spPr>
            <a:xfrm flipH="1">
              <a:off x="1090751" y="874661"/>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8DBC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sp>
        <p:nvSpPr>
          <p:cNvPr id="4" name="Google Shape;509;p37">
            <a:extLst>
              <a:ext uri="{FF2B5EF4-FFF2-40B4-BE49-F238E27FC236}">
                <a16:creationId xmlns:a16="http://schemas.microsoft.com/office/drawing/2014/main" id="{C8633607-089A-1A89-E274-523587C46FEE}"/>
              </a:ext>
            </a:extLst>
          </p:cNvPr>
          <p:cNvSpPr txBox="1">
            <a:spLocks/>
          </p:cNvSpPr>
          <p:nvPr/>
        </p:nvSpPr>
        <p:spPr>
          <a:xfrm>
            <a:off x="281187" y="1382389"/>
            <a:ext cx="11398552" cy="12316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3200" b="1" i="1" kern="0" dirty="0">
                <a:solidFill>
                  <a:srgbClr val="1B4389"/>
                </a:solidFill>
              </a:rPr>
              <a:t>C. difficile </a:t>
            </a:r>
            <a:r>
              <a:rPr lang="en-US" sz="3200" b="1" kern="0" dirty="0">
                <a:solidFill>
                  <a:srgbClr val="1B4389"/>
                </a:solidFill>
              </a:rPr>
              <a:t>vs. DiskCover Barrier</a:t>
            </a:r>
          </a:p>
        </p:txBody>
      </p:sp>
      <p:grpSp>
        <p:nvGrpSpPr>
          <p:cNvPr id="6" name="Google Shape;510;p37">
            <a:extLst>
              <a:ext uri="{FF2B5EF4-FFF2-40B4-BE49-F238E27FC236}">
                <a16:creationId xmlns:a16="http://schemas.microsoft.com/office/drawing/2014/main" id="{F80A080F-EE40-06F9-F068-232B8ACA730E}"/>
              </a:ext>
            </a:extLst>
          </p:cNvPr>
          <p:cNvGrpSpPr/>
          <p:nvPr/>
        </p:nvGrpSpPr>
        <p:grpSpPr>
          <a:xfrm>
            <a:off x="5340829" y="1276761"/>
            <a:ext cx="1279267" cy="132800"/>
            <a:chOff x="774912" y="910870"/>
            <a:chExt cx="959450" cy="99600"/>
          </a:xfrm>
          <a:solidFill>
            <a:srgbClr val="D69D56"/>
          </a:solidFill>
        </p:grpSpPr>
        <p:sp>
          <p:nvSpPr>
            <p:cNvPr id="7" name="Google Shape;511;p37">
              <a:extLst>
                <a:ext uri="{FF2B5EF4-FFF2-40B4-BE49-F238E27FC236}">
                  <a16:creationId xmlns:a16="http://schemas.microsoft.com/office/drawing/2014/main" id="{6E212750-2A75-0EB1-2275-DC5147F590A9}"/>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8" name="Google Shape;512;p37">
              <a:extLst>
                <a:ext uri="{FF2B5EF4-FFF2-40B4-BE49-F238E27FC236}">
                  <a16:creationId xmlns:a16="http://schemas.microsoft.com/office/drawing/2014/main" id="{BCC81E58-D067-9891-7439-51852A3BAA5F}"/>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9" name="Google Shape;513;p37">
              <a:extLst>
                <a:ext uri="{FF2B5EF4-FFF2-40B4-BE49-F238E27FC236}">
                  <a16:creationId xmlns:a16="http://schemas.microsoft.com/office/drawing/2014/main" id="{8B220A91-44D0-A8FC-B245-C797E144614A}"/>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0" name="Google Shape;514;p37">
              <a:extLst>
                <a:ext uri="{FF2B5EF4-FFF2-40B4-BE49-F238E27FC236}">
                  <a16:creationId xmlns:a16="http://schemas.microsoft.com/office/drawing/2014/main" id="{A6654F4D-207C-924C-1674-FAF6C168A78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1" name="Google Shape;515;p37">
              <a:extLst>
                <a:ext uri="{FF2B5EF4-FFF2-40B4-BE49-F238E27FC236}">
                  <a16:creationId xmlns:a16="http://schemas.microsoft.com/office/drawing/2014/main" id="{67D210A8-1F89-1997-586A-F2B989281D66}"/>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2" name="Google Shape;516;p37">
              <a:extLst>
                <a:ext uri="{FF2B5EF4-FFF2-40B4-BE49-F238E27FC236}">
                  <a16:creationId xmlns:a16="http://schemas.microsoft.com/office/drawing/2014/main" id="{C4C5E6A8-B2EC-FE30-4A5D-EEFDFA6DB0AB}"/>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13" name="Google Shape;11355;p65">
            <a:extLst>
              <a:ext uri="{FF2B5EF4-FFF2-40B4-BE49-F238E27FC236}">
                <a16:creationId xmlns:a16="http://schemas.microsoft.com/office/drawing/2014/main" id="{299BC79F-5F78-EFC9-5EAB-954825B21925}"/>
              </a:ext>
            </a:extLst>
          </p:cNvPr>
          <p:cNvGrpSpPr/>
          <p:nvPr/>
        </p:nvGrpSpPr>
        <p:grpSpPr>
          <a:xfrm>
            <a:off x="3654298" y="555843"/>
            <a:ext cx="667484" cy="841828"/>
            <a:chOff x="8010427" y="3348503"/>
            <a:chExt cx="278795" cy="351615"/>
          </a:xfrm>
          <a:solidFill>
            <a:srgbClr val="D69D56"/>
          </a:solidFill>
        </p:grpSpPr>
        <p:sp>
          <p:nvSpPr>
            <p:cNvPr id="14" name="Google Shape;11356;p65">
              <a:extLst>
                <a:ext uri="{FF2B5EF4-FFF2-40B4-BE49-F238E27FC236}">
                  <a16:creationId xmlns:a16="http://schemas.microsoft.com/office/drawing/2014/main" id="{AF2FF184-F699-511B-8363-AA8580164FD5}"/>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5" name="Google Shape;11357;p65">
              <a:extLst>
                <a:ext uri="{FF2B5EF4-FFF2-40B4-BE49-F238E27FC236}">
                  <a16:creationId xmlns:a16="http://schemas.microsoft.com/office/drawing/2014/main" id="{767CBFF0-6421-11D8-32D7-42160B56F3A7}"/>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sp>
          <p:nvSpPr>
            <p:cNvPr id="16" name="Google Shape;11358;p65">
              <a:extLst>
                <a:ext uri="{FF2B5EF4-FFF2-40B4-BE49-F238E27FC236}">
                  <a16:creationId xmlns:a16="http://schemas.microsoft.com/office/drawing/2014/main" id="{249F4D83-55DB-947E-DF5F-49191BBE7C9C}"/>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1B4389"/>
                </a:solidFill>
                <a:latin typeface="Arial"/>
                <a:cs typeface="Arial"/>
                <a:sym typeface="Arial"/>
              </a:endParaRPr>
            </a:p>
          </p:txBody>
        </p:sp>
        <p:sp>
          <p:nvSpPr>
            <p:cNvPr id="17" name="Google Shape;11359;p65">
              <a:extLst>
                <a:ext uri="{FF2B5EF4-FFF2-40B4-BE49-F238E27FC236}">
                  <a16:creationId xmlns:a16="http://schemas.microsoft.com/office/drawing/2014/main" id="{19E9E2CC-A32A-5031-873C-DE9643F8FDC9}"/>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1B4389"/>
                </a:solidFill>
                <a:latin typeface="Arial"/>
                <a:cs typeface="Arial"/>
                <a:sym typeface="Arial"/>
              </a:endParaRPr>
            </a:p>
          </p:txBody>
        </p:sp>
      </p:grpSp>
      <p:sp>
        <p:nvSpPr>
          <p:cNvPr id="18" name="Google Shape;509;p37">
            <a:extLst>
              <a:ext uri="{FF2B5EF4-FFF2-40B4-BE49-F238E27FC236}">
                <a16:creationId xmlns:a16="http://schemas.microsoft.com/office/drawing/2014/main" id="{EDE2264D-C9C7-F492-249B-3D1FA8B5E421}"/>
              </a:ext>
            </a:extLst>
          </p:cNvPr>
          <p:cNvSpPr txBox="1">
            <a:spLocks/>
          </p:cNvSpPr>
          <p:nvPr/>
        </p:nvSpPr>
        <p:spPr>
          <a:xfrm>
            <a:off x="4321782" y="532513"/>
            <a:ext cx="3415695" cy="683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500"/>
              <a:buFont typeface="Raleway"/>
              <a:buNone/>
              <a:defRPr sz="2200" b="0" i="0" u="none" strike="noStrike" cap="none">
                <a:solidFill>
                  <a:schemeClr val="l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2933" b="1" kern="0" dirty="0">
                <a:solidFill>
                  <a:srgbClr val="1B4389"/>
                </a:solidFill>
                <a:latin typeface="Raleway" pitchFamily="2" charset="0"/>
              </a:rPr>
              <a:t>Clinical Data</a:t>
            </a:r>
          </a:p>
        </p:txBody>
      </p:sp>
      <p:sp>
        <p:nvSpPr>
          <p:cNvPr id="34" name="Google Shape;284;p33">
            <a:extLst>
              <a:ext uri="{FF2B5EF4-FFF2-40B4-BE49-F238E27FC236}">
                <a16:creationId xmlns:a16="http://schemas.microsoft.com/office/drawing/2014/main" id="{3AD09340-F146-7407-C468-D5FFD19FAD1A}"/>
              </a:ext>
            </a:extLst>
          </p:cNvPr>
          <p:cNvSpPr txBox="1">
            <a:spLocks/>
          </p:cNvSpPr>
          <p:nvPr/>
        </p:nvSpPr>
        <p:spPr>
          <a:xfrm>
            <a:off x="185727" y="6302156"/>
            <a:ext cx="11820407" cy="443021"/>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333" kern="0" dirty="0">
                <a:solidFill>
                  <a:srgbClr val="212121"/>
                </a:solidFill>
                <a:latin typeface="Raleway" pitchFamily="2" charset="0"/>
              </a:rPr>
              <a:t>Peacock, W. Frank, et al. “Aseptic Stethoscope Barriers Prevent C Difficile Transmission in Vitro.” Mayo Clinic Proceedings: Innovations, Quality &amp; Outcomes, vol. 5, no. 1, 2021, pp. 103–108.,</a:t>
            </a:r>
            <a:endParaRPr lang="en-US" sz="1333" kern="0" dirty="0">
              <a:latin typeface="Raleway" pitchFamily="2" charset="0"/>
            </a:endParaRPr>
          </a:p>
        </p:txBody>
      </p:sp>
      <p:pic>
        <p:nvPicPr>
          <p:cNvPr id="2" name="Picture 1">
            <a:extLst>
              <a:ext uri="{FF2B5EF4-FFF2-40B4-BE49-F238E27FC236}">
                <a16:creationId xmlns:a16="http://schemas.microsoft.com/office/drawing/2014/main" id="{CACE42A6-CF5F-A7CD-7D42-F9773ED26B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11637" y="555843"/>
            <a:ext cx="1695753" cy="1720357"/>
          </a:xfrm>
          <a:prstGeom prst="rect">
            <a:avLst/>
          </a:prstGeom>
          <a:ln>
            <a:solidFill>
              <a:schemeClr val="tx1"/>
            </a:solidFill>
          </a:ln>
        </p:spPr>
      </p:pic>
      <p:pic>
        <p:nvPicPr>
          <p:cNvPr id="35" name="Picture 34" descr="A screenshot of a cell phone&#10;&#10;Description automatically generated">
            <a:extLst>
              <a:ext uri="{FF2B5EF4-FFF2-40B4-BE49-F238E27FC236}">
                <a16:creationId xmlns:a16="http://schemas.microsoft.com/office/drawing/2014/main" id="{13E72083-3A90-9945-8B38-9751ED08A077}"/>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2877" y="2531771"/>
            <a:ext cx="8509467" cy="3596640"/>
          </a:xfrm>
          <a:prstGeom prst="rect">
            <a:avLst/>
          </a:prstGeom>
          <a:ln>
            <a:solidFill>
              <a:schemeClr val="bg1"/>
            </a:solidFill>
          </a:ln>
        </p:spPr>
      </p:pic>
      <p:sp>
        <p:nvSpPr>
          <p:cNvPr id="36" name="Rectangle 35">
            <a:extLst>
              <a:ext uri="{FF2B5EF4-FFF2-40B4-BE49-F238E27FC236}">
                <a16:creationId xmlns:a16="http://schemas.microsoft.com/office/drawing/2014/main" id="{569A7698-59A2-A2AD-B582-F452A6F2A4D5}"/>
              </a:ext>
            </a:extLst>
          </p:cNvPr>
          <p:cNvSpPr/>
          <p:nvPr/>
        </p:nvSpPr>
        <p:spPr>
          <a:xfrm>
            <a:off x="3324950" y="4893970"/>
            <a:ext cx="381000" cy="62103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37" name="Rectangle 36">
            <a:extLst>
              <a:ext uri="{FF2B5EF4-FFF2-40B4-BE49-F238E27FC236}">
                <a16:creationId xmlns:a16="http://schemas.microsoft.com/office/drawing/2014/main" id="{444325E3-1223-12C7-5DA2-64A5EC47B5E8}"/>
              </a:ext>
            </a:extLst>
          </p:cNvPr>
          <p:cNvSpPr/>
          <p:nvPr/>
        </p:nvSpPr>
        <p:spPr>
          <a:xfrm>
            <a:off x="4166960" y="4893970"/>
            <a:ext cx="381000" cy="62103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38" name="Rectangle 37">
            <a:extLst>
              <a:ext uri="{FF2B5EF4-FFF2-40B4-BE49-F238E27FC236}">
                <a16:creationId xmlns:a16="http://schemas.microsoft.com/office/drawing/2014/main" id="{7E678E00-47AF-96FE-1042-8026B4EE8478}"/>
              </a:ext>
            </a:extLst>
          </p:cNvPr>
          <p:cNvSpPr/>
          <p:nvPr/>
        </p:nvSpPr>
        <p:spPr>
          <a:xfrm>
            <a:off x="5008970" y="4893970"/>
            <a:ext cx="381000" cy="62103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39" name="Rectangle 38">
            <a:extLst>
              <a:ext uri="{FF2B5EF4-FFF2-40B4-BE49-F238E27FC236}">
                <a16:creationId xmlns:a16="http://schemas.microsoft.com/office/drawing/2014/main" id="{182C4E56-5AE9-286F-DEAE-F0960360F875}"/>
              </a:ext>
            </a:extLst>
          </p:cNvPr>
          <p:cNvSpPr/>
          <p:nvPr/>
        </p:nvSpPr>
        <p:spPr>
          <a:xfrm>
            <a:off x="5870030" y="4893970"/>
            <a:ext cx="381000" cy="62103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0" name="Rectangle 39">
            <a:extLst>
              <a:ext uri="{FF2B5EF4-FFF2-40B4-BE49-F238E27FC236}">
                <a16:creationId xmlns:a16="http://schemas.microsoft.com/office/drawing/2014/main" id="{FF07B4B9-3626-D71E-4C3F-7E24572F7705}"/>
              </a:ext>
            </a:extLst>
          </p:cNvPr>
          <p:cNvSpPr/>
          <p:nvPr/>
        </p:nvSpPr>
        <p:spPr>
          <a:xfrm>
            <a:off x="6731090" y="4893970"/>
            <a:ext cx="381000" cy="62103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1" name="Rectangle 40">
            <a:extLst>
              <a:ext uri="{FF2B5EF4-FFF2-40B4-BE49-F238E27FC236}">
                <a16:creationId xmlns:a16="http://schemas.microsoft.com/office/drawing/2014/main" id="{1BA4A44C-45B1-42EA-E6FC-3936307C3FBB}"/>
              </a:ext>
            </a:extLst>
          </p:cNvPr>
          <p:cNvSpPr/>
          <p:nvPr/>
        </p:nvSpPr>
        <p:spPr>
          <a:xfrm>
            <a:off x="7592150" y="4895875"/>
            <a:ext cx="381000" cy="62103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2" name="Rectangle 41">
            <a:extLst>
              <a:ext uri="{FF2B5EF4-FFF2-40B4-BE49-F238E27FC236}">
                <a16:creationId xmlns:a16="http://schemas.microsoft.com/office/drawing/2014/main" id="{48B76386-3231-00EF-E6DD-B1AA9E7369A1}"/>
              </a:ext>
            </a:extLst>
          </p:cNvPr>
          <p:cNvSpPr/>
          <p:nvPr/>
        </p:nvSpPr>
        <p:spPr>
          <a:xfrm>
            <a:off x="8434160" y="4893970"/>
            <a:ext cx="381000" cy="62103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3" name="Rectangle 42">
            <a:extLst>
              <a:ext uri="{FF2B5EF4-FFF2-40B4-BE49-F238E27FC236}">
                <a16:creationId xmlns:a16="http://schemas.microsoft.com/office/drawing/2014/main" id="{D1A23B17-EAA0-C285-5BEB-31C1DB02255C}"/>
              </a:ext>
            </a:extLst>
          </p:cNvPr>
          <p:cNvSpPr/>
          <p:nvPr/>
        </p:nvSpPr>
        <p:spPr>
          <a:xfrm>
            <a:off x="9295220" y="4893970"/>
            <a:ext cx="381000" cy="621030"/>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Tw Cen MT" panose="020B0602020104020603"/>
            </a:endParaRPr>
          </a:p>
        </p:txBody>
      </p:sp>
      <p:sp>
        <p:nvSpPr>
          <p:cNvPr id="44" name="TextBox 43">
            <a:extLst>
              <a:ext uri="{FF2B5EF4-FFF2-40B4-BE49-F238E27FC236}">
                <a16:creationId xmlns:a16="http://schemas.microsoft.com/office/drawing/2014/main" id="{9AFBD3EC-DBED-4916-6CF0-9471D6D51AD7}"/>
              </a:ext>
            </a:extLst>
          </p:cNvPr>
          <p:cNvSpPr txBox="1"/>
          <p:nvPr/>
        </p:nvSpPr>
        <p:spPr>
          <a:xfrm>
            <a:off x="3788948" y="3894755"/>
            <a:ext cx="1947969" cy="219291"/>
          </a:xfrm>
          <a:prstGeom prst="rect">
            <a:avLst/>
          </a:prstGeom>
          <a:solidFill>
            <a:schemeClr val="tx1"/>
          </a:solidFill>
          <a:ln>
            <a:solidFill>
              <a:schemeClr val="bg1"/>
            </a:solidFill>
          </a:ln>
        </p:spPr>
        <p:txBody>
          <a:bodyPr wrap="none" rtlCol="0">
            <a:spAutoFit/>
          </a:bodyPr>
          <a:lstStyle/>
          <a:p>
            <a:pPr defTabSz="342900" eaLnBrk="1" fontAlgn="auto" hangingPunct="1">
              <a:spcBef>
                <a:spcPts val="0"/>
              </a:spcBef>
              <a:spcAft>
                <a:spcPts val="0"/>
              </a:spcAft>
            </a:pPr>
            <a:r>
              <a:rPr lang="en-US" sz="825" dirty="0">
                <a:solidFill>
                  <a:schemeClr val="bg1"/>
                </a:solidFill>
                <a:latin typeface="Roboto"/>
              </a:rPr>
              <a:t>(</a:t>
            </a:r>
            <a:r>
              <a:rPr lang="en-US" sz="825" dirty="0" err="1">
                <a:solidFill>
                  <a:schemeClr val="bg1"/>
                </a:solidFill>
                <a:latin typeface="Roboto"/>
              </a:rPr>
              <a:t>Cycloserine</a:t>
            </a:r>
            <a:r>
              <a:rPr lang="en-US" sz="825" dirty="0">
                <a:solidFill>
                  <a:schemeClr val="bg1"/>
                </a:solidFill>
                <a:latin typeface="Roboto"/>
              </a:rPr>
              <a:t> Cefoxitin Fructose Agar)</a:t>
            </a:r>
            <a:endParaRPr lang="en-US" sz="825" dirty="0">
              <a:solidFill>
                <a:schemeClr val="bg1"/>
              </a:solidFill>
              <a:latin typeface="Tw Cen MT" panose="020B0602020104020603"/>
            </a:endParaRPr>
          </a:p>
        </p:txBody>
      </p:sp>
      <p:sp>
        <p:nvSpPr>
          <p:cNvPr id="3" name="TextBox 2">
            <a:extLst>
              <a:ext uri="{FF2B5EF4-FFF2-40B4-BE49-F238E27FC236}">
                <a16:creationId xmlns:a16="http://schemas.microsoft.com/office/drawing/2014/main" id="{E054355D-F726-85F9-CC74-A0D62CC2F101}"/>
              </a:ext>
            </a:extLst>
          </p:cNvPr>
          <p:cNvSpPr txBox="1"/>
          <p:nvPr/>
        </p:nvSpPr>
        <p:spPr>
          <a:xfrm>
            <a:off x="11617234" y="0"/>
            <a:ext cx="574767"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38</a:t>
            </a:r>
            <a:endParaRPr lang="en-US" dirty="0"/>
          </a:p>
        </p:txBody>
      </p:sp>
    </p:spTree>
    <p:extLst>
      <p:ext uri="{BB962C8B-B14F-4D97-AF65-F5344CB8AC3E}">
        <p14:creationId xmlns:p14="http://schemas.microsoft.com/office/powerpoint/2010/main" val="15361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509;p37">
            <a:extLst>
              <a:ext uri="{FF2B5EF4-FFF2-40B4-BE49-F238E27FC236}">
                <a16:creationId xmlns:a16="http://schemas.microsoft.com/office/drawing/2014/main" id="{BEAC32EF-9587-8FA3-DAD9-F10AF2662314}"/>
              </a:ext>
            </a:extLst>
          </p:cNvPr>
          <p:cNvSpPr txBox="1">
            <a:spLocks/>
          </p:cNvSpPr>
          <p:nvPr/>
        </p:nvSpPr>
        <p:spPr>
          <a:xfrm>
            <a:off x="281187" y="0"/>
            <a:ext cx="11398552" cy="100012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indent="0" algn="ctr" defTabSz="1219170">
              <a:buClr>
                <a:srgbClr val="595959"/>
              </a:buClr>
              <a:buNone/>
            </a:pPr>
            <a:r>
              <a:rPr lang="en-US" sz="3200" b="1" kern="0" dirty="0">
                <a:solidFill>
                  <a:srgbClr val="1B4389"/>
                </a:solidFill>
                <a:latin typeface="Raleway" pitchFamily="2" charset="0"/>
              </a:rPr>
              <a:t>DiskCover System “Beta Sites” Partnered </a:t>
            </a:r>
          </a:p>
          <a:p>
            <a:pPr marL="0" indent="0" algn="ctr" defTabSz="1219170">
              <a:buClr>
                <a:srgbClr val="595959"/>
              </a:buClr>
              <a:buNone/>
            </a:pPr>
            <a:r>
              <a:rPr lang="en-US" sz="3200" b="1" kern="0" dirty="0">
                <a:solidFill>
                  <a:srgbClr val="1B4389"/>
                </a:solidFill>
                <a:latin typeface="Raleway" pitchFamily="2" charset="0"/>
              </a:rPr>
              <a:t>with us on 2 objectives</a:t>
            </a:r>
          </a:p>
        </p:txBody>
      </p:sp>
      <p:sp>
        <p:nvSpPr>
          <p:cNvPr id="23" name="Google Shape;252;p31">
            <a:extLst>
              <a:ext uri="{FF2B5EF4-FFF2-40B4-BE49-F238E27FC236}">
                <a16:creationId xmlns:a16="http://schemas.microsoft.com/office/drawing/2014/main" id="{62103A75-70A6-15A6-A833-C7429F3B1FD9}"/>
              </a:ext>
            </a:extLst>
          </p:cNvPr>
          <p:cNvSpPr txBox="1">
            <a:spLocks/>
          </p:cNvSpPr>
          <p:nvPr/>
        </p:nvSpPr>
        <p:spPr>
          <a:xfrm>
            <a:off x="340218" y="1419226"/>
            <a:ext cx="11182156" cy="50667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aleway"/>
              <a:buChar char="●"/>
              <a:defRPr sz="1500" b="0" i="0" u="none" strike="noStrike" cap="none">
                <a:solidFill>
                  <a:schemeClr val="dk2"/>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r>
              <a:rPr lang="en-US" sz="2400" dirty="0">
                <a:latin typeface="Raleway" pitchFamily="2" charset="0"/>
              </a:rPr>
              <a:t>Assess Product locally as we optimize it in San Diego Manufacturing </a:t>
            </a:r>
          </a:p>
          <a:p>
            <a:r>
              <a:rPr lang="en-US" sz="2400" dirty="0">
                <a:latin typeface="Raleway" pitchFamily="2" charset="0"/>
              </a:rPr>
              <a:t>Participate in our Multi-Center End User Assessment  (EUA) Study</a:t>
            </a:r>
          </a:p>
        </p:txBody>
      </p:sp>
      <p:pic>
        <p:nvPicPr>
          <p:cNvPr id="26" name="Picture 7">
            <a:extLst>
              <a:ext uri="{FF2B5EF4-FFF2-40B4-BE49-F238E27FC236}">
                <a16:creationId xmlns:a16="http://schemas.microsoft.com/office/drawing/2014/main" id="{4FF41200-8291-C124-9B8D-4D1248B0E15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61357" y="2710055"/>
            <a:ext cx="5467464" cy="3694460"/>
          </a:xfrm>
          <a:prstGeom prst="rect">
            <a:avLst/>
          </a:prstGeom>
        </p:spPr>
      </p:pic>
      <p:cxnSp>
        <p:nvCxnSpPr>
          <p:cNvPr id="27" name="Straight Connector 26">
            <a:extLst>
              <a:ext uri="{FF2B5EF4-FFF2-40B4-BE49-F238E27FC236}">
                <a16:creationId xmlns:a16="http://schemas.microsoft.com/office/drawing/2014/main" id="{DFE8ECD9-174F-1438-0A19-4D7C4A95B7C1}"/>
              </a:ext>
            </a:extLst>
          </p:cNvPr>
          <p:cNvCxnSpPr>
            <a:cxnSpLocks/>
            <a:endCxn id="32" idx="1"/>
          </p:cNvCxnSpPr>
          <p:nvPr/>
        </p:nvCxnSpPr>
        <p:spPr>
          <a:xfrm flipV="1">
            <a:off x="7874556" y="3448942"/>
            <a:ext cx="998017" cy="6731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E16656-5184-8974-AC1A-71B11C48460E}"/>
              </a:ext>
            </a:extLst>
          </p:cNvPr>
          <p:cNvCxnSpPr>
            <a:cxnSpLocks/>
            <a:stCxn id="35" idx="3"/>
          </p:cNvCxnSpPr>
          <p:nvPr/>
        </p:nvCxnSpPr>
        <p:spPr>
          <a:xfrm>
            <a:off x="3193129" y="3583467"/>
            <a:ext cx="807179" cy="10140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CA30812-58C4-5052-EFA6-DED6887FBEEA}"/>
              </a:ext>
            </a:extLst>
          </p:cNvPr>
          <p:cNvCxnSpPr>
            <a:cxnSpLocks/>
            <a:endCxn id="34" idx="1"/>
          </p:cNvCxnSpPr>
          <p:nvPr/>
        </p:nvCxnSpPr>
        <p:spPr>
          <a:xfrm>
            <a:off x="5995089" y="5164131"/>
            <a:ext cx="2877485" cy="6315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1708EE-1728-D52B-0C50-AE1536188850}"/>
              </a:ext>
            </a:extLst>
          </p:cNvPr>
          <p:cNvCxnSpPr>
            <a:cxnSpLocks/>
            <a:endCxn id="33" idx="1"/>
          </p:cNvCxnSpPr>
          <p:nvPr/>
        </p:nvCxnSpPr>
        <p:spPr>
          <a:xfrm>
            <a:off x="7142408" y="4472180"/>
            <a:ext cx="1730165" cy="1937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C07B7E-F5FA-D849-9B14-0577E7222021}"/>
              </a:ext>
            </a:extLst>
          </p:cNvPr>
          <p:cNvCxnSpPr>
            <a:cxnSpLocks/>
            <a:stCxn id="36" idx="3"/>
          </p:cNvCxnSpPr>
          <p:nvPr/>
        </p:nvCxnSpPr>
        <p:spPr>
          <a:xfrm flipV="1">
            <a:off x="3178639" y="5875503"/>
            <a:ext cx="2042915" cy="235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5082936-46D4-39C3-DBB6-A247C27B165D}"/>
              </a:ext>
            </a:extLst>
          </p:cNvPr>
          <p:cNvSpPr txBox="1"/>
          <p:nvPr/>
        </p:nvSpPr>
        <p:spPr>
          <a:xfrm>
            <a:off x="8872573" y="3033443"/>
            <a:ext cx="1407353" cy="830997"/>
          </a:xfrm>
          <a:prstGeom prst="rect">
            <a:avLst/>
          </a:prstGeom>
          <a:noFill/>
          <a:ln w="38100">
            <a:solidFill>
              <a:schemeClr val="tx1"/>
            </a:solidFill>
          </a:ln>
        </p:spPr>
        <p:txBody>
          <a:bodyPr wrap="square" rtlCol="0">
            <a:spAutoFit/>
          </a:bodyPr>
          <a:lstStyle/>
          <a:p>
            <a:r>
              <a:rPr lang="en-US" sz="1600" b="1" u="sng">
                <a:latin typeface="Raleway" pitchFamily="2" charset="0"/>
              </a:rPr>
              <a:t>BronxDocs</a:t>
            </a:r>
          </a:p>
          <a:p>
            <a:r>
              <a:rPr lang="en-US" sz="1600">
                <a:latin typeface="Raleway" pitchFamily="2" charset="0"/>
              </a:rPr>
              <a:t>16 Systems</a:t>
            </a:r>
          </a:p>
          <a:p>
            <a:r>
              <a:rPr lang="en-US" sz="1600">
                <a:latin typeface="Raleway" pitchFamily="2" charset="0"/>
              </a:rPr>
              <a:t>Beta Site</a:t>
            </a:r>
          </a:p>
        </p:txBody>
      </p:sp>
      <p:sp>
        <p:nvSpPr>
          <p:cNvPr id="33" name="TextBox 32">
            <a:extLst>
              <a:ext uri="{FF2B5EF4-FFF2-40B4-BE49-F238E27FC236}">
                <a16:creationId xmlns:a16="http://schemas.microsoft.com/office/drawing/2014/main" id="{2F3DF5B0-CBDD-F717-A5A2-B1253D7E4572}"/>
              </a:ext>
            </a:extLst>
          </p:cNvPr>
          <p:cNvSpPr txBox="1"/>
          <p:nvPr/>
        </p:nvSpPr>
        <p:spPr>
          <a:xfrm>
            <a:off x="8872573" y="4250445"/>
            <a:ext cx="1507143" cy="830997"/>
          </a:xfrm>
          <a:prstGeom prst="rect">
            <a:avLst/>
          </a:prstGeom>
          <a:noFill/>
          <a:ln w="38100">
            <a:solidFill>
              <a:schemeClr val="tx1"/>
            </a:solidFill>
          </a:ln>
        </p:spPr>
        <p:txBody>
          <a:bodyPr wrap="square" rtlCol="0">
            <a:spAutoFit/>
          </a:bodyPr>
          <a:lstStyle/>
          <a:p>
            <a:r>
              <a:rPr lang="en-US" sz="1600" b="1" u="sng">
                <a:latin typeface="Raleway" pitchFamily="2" charset="0"/>
              </a:rPr>
              <a:t>Dayton MDs</a:t>
            </a:r>
          </a:p>
          <a:p>
            <a:r>
              <a:rPr lang="en-US" sz="1600">
                <a:latin typeface="Raleway" pitchFamily="2" charset="0"/>
              </a:rPr>
              <a:t>2 Systems</a:t>
            </a:r>
          </a:p>
          <a:p>
            <a:r>
              <a:rPr lang="en-US" sz="1600">
                <a:latin typeface="Raleway" pitchFamily="2" charset="0"/>
              </a:rPr>
              <a:t>Beta Site</a:t>
            </a:r>
          </a:p>
        </p:txBody>
      </p:sp>
      <p:sp>
        <p:nvSpPr>
          <p:cNvPr id="34" name="TextBox 33">
            <a:extLst>
              <a:ext uri="{FF2B5EF4-FFF2-40B4-BE49-F238E27FC236}">
                <a16:creationId xmlns:a16="http://schemas.microsoft.com/office/drawing/2014/main" id="{BCF21A6B-0660-25B7-74D3-E616CB4B1B79}"/>
              </a:ext>
            </a:extLst>
          </p:cNvPr>
          <p:cNvSpPr txBox="1"/>
          <p:nvPr/>
        </p:nvSpPr>
        <p:spPr>
          <a:xfrm>
            <a:off x="8872574" y="5380224"/>
            <a:ext cx="1786066" cy="830997"/>
          </a:xfrm>
          <a:prstGeom prst="rect">
            <a:avLst/>
          </a:prstGeom>
          <a:noFill/>
          <a:ln w="38100">
            <a:solidFill>
              <a:schemeClr val="tx1"/>
            </a:solidFill>
          </a:ln>
        </p:spPr>
        <p:txBody>
          <a:bodyPr wrap="none" rtlCol="0">
            <a:spAutoFit/>
          </a:bodyPr>
          <a:lstStyle/>
          <a:p>
            <a:r>
              <a:rPr lang="en-US" sz="1600" b="1" u="sng">
                <a:latin typeface="Raleway" pitchFamily="2" charset="0"/>
              </a:rPr>
              <a:t>Select Specialty</a:t>
            </a:r>
          </a:p>
          <a:p>
            <a:r>
              <a:rPr lang="en-US" sz="1600">
                <a:latin typeface="Raleway" pitchFamily="2" charset="0"/>
              </a:rPr>
              <a:t>13 Systems</a:t>
            </a:r>
          </a:p>
          <a:p>
            <a:r>
              <a:rPr lang="en-US" sz="1600">
                <a:latin typeface="Raleway" pitchFamily="2" charset="0"/>
              </a:rPr>
              <a:t>Beta Site</a:t>
            </a:r>
          </a:p>
        </p:txBody>
      </p:sp>
      <p:sp>
        <p:nvSpPr>
          <p:cNvPr id="35" name="TextBox 34">
            <a:extLst>
              <a:ext uri="{FF2B5EF4-FFF2-40B4-BE49-F238E27FC236}">
                <a16:creationId xmlns:a16="http://schemas.microsoft.com/office/drawing/2014/main" id="{D8E51D4D-3D8B-A589-DE8C-5684D48323CE}"/>
              </a:ext>
            </a:extLst>
          </p:cNvPr>
          <p:cNvSpPr txBox="1"/>
          <p:nvPr/>
        </p:nvSpPr>
        <p:spPr>
          <a:xfrm>
            <a:off x="1190658" y="3044858"/>
            <a:ext cx="2002471" cy="1077218"/>
          </a:xfrm>
          <a:prstGeom prst="rect">
            <a:avLst/>
          </a:prstGeom>
          <a:noFill/>
          <a:ln w="38100">
            <a:solidFill>
              <a:schemeClr val="tx1"/>
            </a:solidFill>
          </a:ln>
        </p:spPr>
        <p:txBody>
          <a:bodyPr wrap="none" rtlCol="0">
            <a:spAutoFit/>
          </a:bodyPr>
          <a:lstStyle/>
          <a:p>
            <a:r>
              <a:rPr lang="en-US" sz="1600" b="1" u="sng" dirty="0">
                <a:latin typeface="Raleway" pitchFamily="2" charset="0"/>
              </a:rPr>
              <a:t>UCSD Urgent Care</a:t>
            </a:r>
          </a:p>
          <a:p>
            <a:r>
              <a:rPr lang="en-US" sz="1600" dirty="0">
                <a:latin typeface="Raleway" pitchFamily="2" charset="0"/>
              </a:rPr>
              <a:t>7 Systems LJ</a:t>
            </a:r>
          </a:p>
          <a:p>
            <a:r>
              <a:rPr lang="en-US" sz="1600" dirty="0">
                <a:latin typeface="Raleway" pitchFamily="2" charset="0"/>
              </a:rPr>
              <a:t>10 Systems RB</a:t>
            </a:r>
          </a:p>
          <a:p>
            <a:r>
              <a:rPr lang="en-US" sz="1600" dirty="0">
                <a:latin typeface="Raleway" pitchFamily="2" charset="0"/>
              </a:rPr>
              <a:t>Beta Sites</a:t>
            </a:r>
          </a:p>
        </p:txBody>
      </p:sp>
      <p:sp>
        <p:nvSpPr>
          <p:cNvPr id="36" name="TextBox 35">
            <a:extLst>
              <a:ext uri="{FF2B5EF4-FFF2-40B4-BE49-F238E27FC236}">
                <a16:creationId xmlns:a16="http://schemas.microsoft.com/office/drawing/2014/main" id="{05D6150F-43E6-3F77-B9FA-66A08F308DD7}"/>
              </a:ext>
            </a:extLst>
          </p:cNvPr>
          <p:cNvSpPr txBox="1"/>
          <p:nvPr/>
        </p:nvSpPr>
        <p:spPr>
          <a:xfrm>
            <a:off x="1488753" y="5572593"/>
            <a:ext cx="1689886" cy="1077218"/>
          </a:xfrm>
          <a:prstGeom prst="rect">
            <a:avLst/>
          </a:prstGeom>
          <a:noFill/>
          <a:ln w="38100">
            <a:solidFill>
              <a:schemeClr val="tx1"/>
            </a:solidFill>
          </a:ln>
        </p:spPr>
        <p:txBody>
          <a:bodyPr wrap="square" rtlCol="0">
            <a:spAutoFit/>
          </a:bodyPr>
          <a:lstStyle/>
          <a:p>
            <a:r>
              <a:rPr lang="en-US" sz="1600" b="1" u="sng">
                <a:latin typeface="Raleway" pitchFamily="2" charset="0"/>
              </a:rPr>
              <a:t>Wahiawa General</a:t>
            </a:r>
          </a:p>
          <a:p>
            <a:r>
              <a:rPr lang="en-US" sz="1600">
                <a:latin typeface="Raleway" pitchFamily="2" charset="0"/>
              </a:rPr>
              <a:t>4 Systems</a:t>
            </a:r>
          </a:p>
          <a:p>
            <a:r>
              <a:rPr lang="en-US" sz="1600">
                <a:latin typeface="Raleway" pitchFamily="2" charset="0"/>
              </a:rPr>
              <a:t>Beta Site</a:t>
            </a:r>
          </a:p>
        </p:txBody>
      </p:sp>
      <p:sp>
        <p:nvSpPr>
          <p:cNvPr id="37" name="Rectangle 36">
            <a:extLst>
              <a:ext uri="{FF2B5EF4-FFF2-40B4-BE49-F238E27FC236}">
                <a16:creationId xmlns:a16="http://schemas.microsoft.com/office/drawing/2014/main" id="{B5380F99-5B61-4ADC-0A86-16A81AF06904}"/>
              </a:ext>
            </a:extLst>
          </p:cNvPr>
          <p:cNvSpPr/>
          <p:nvPr/>
        </p:nvSpPr>
        <p:spPr>
          <a:xfrm>
            <a:off x="4547267" y="2871856"/>
            <a:ext cx="2735516" cy="3940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211D1D"/>
                </a:solidFill>
                <a:latin typeface="Raleway" pitchFamily="2" charset="0"/>
              </a:rPr>
              <a:t>6 Centers Assessing</a:t>
            </a:r>
          </a:p>
        </p:txBody>
      </p:sp>
      <p:cxnSp>
        <p:nvCxnSpPr>
          <p:cNvPr id="38" name="Straight Connector 37">
            <a:extLst>
              <a:ext uri="{FF2B5EF4-FFF2-40B4-BE49-F238E27FC236}">
                <a16:creationId xmlns:a16="http://schemas.microsoft.com/office/drawing/2014/main" id="{976DF8DF-D2D6-1F7D-D119-787BCCD6160C}"/>
              </a:ext>
            </a:extLst>
          </p:cNvPr>
          <p:cNvCxnSpPr>
            <a:cxnSpLocks/>
            <a:stCxn id="39" idx="3"/>
          </p:cNvCxnSpPr>
          <p:nvPr/>
        </p:nvCxnSpPr>
        <p:spPr>
          <a:xfrm>
            <a:off x="2958453" y="4749730"/>
            <a:ext cx="1178417" cy="15069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D1A5DFB-054F-9D9A-FF45-84107467405E}"/>
              </a:ext>
            </a:extLst>
          </p:cNvPr>
          <p:cNvSpPr txBox="1"/>
          <p:nvPr/>
        </p:nvSpPr>
        <p:spPr>
          <a:xfrm>
            <a:off x="1518635" y="4334231"/>
            <a:ext cx="1439818" cy="830997"/>
          </a:xfrm>
          <a:prstGeom prst="rect">
            <a:avLst/>
          </a:prstGeom>
          <a:noFill/>
          <a:ln w="38100">
            <a:solidFill>
              <a:schemeClr val="tx1"/>
            </a:solidFill>
          </a:ln>
        </p:spPr>
        <p:txBody>
          <a:bodyPr wrap="none" rtlCol="0">
            <a:spAutoFit/>
          </a:bodyPr>
          <a:lstStyle/>
          <a:p>
            <a:r>
              <a:rPr lang="en-US" sz="1600" b="1" u="sng">
                <a:latin typeface="Raleway" pitchFamily="2" charset="0"/>
              </a:rPr>
              <a:t>Kipper Clinic</a:t>
            </a:r>
          </a:p>
          <a:p>
            <a:r>
              <a:rPr lang="en-US" sz="1600">
                <a:latin typeface="Raleway" pitchFamily="2" charset="0"/>
              </a:rPr>
              <a:t>2 Systems</a:t>
            </a:r>
          </a:p>
          <a:p>
            <a:r>
              <a:rPr lang="en-US" sz="1600">
                <a:latin typeface="Raleway" pitchFamily="2" charset="0"/>
              </a:rPr>
              <a:t>Beta Site</a:t>
            </a:r>
          </a:p>
        </p:txBody>
      </p:sp>
      <p:sp>
        <p:nvSpPr>
          <p:cNvPr id="2" name="TextBox 1">
            <a:extLst>
              <a:ext uri="{FF2B5EF4-FFF2-40B4-BE49-F238E27FC236}">
                <a16:creationId xmlns:a16="http://schemas.microsoft.com/office/drawing/2014/main" id="{04D818BF-79A8-4C9D-09CB-C5D65973885E}"/>
              </a:ext>
            </a:extLst>
          </p:cNvPr>
          <p:cNvSpPr txBox="1"/>
          <p:nvPr/>
        </p:nvSpPr>
        <p:spPr>
          <a:xfrm>
            <a:off x="11617234" y="0"/>
            <a:ext cx="574767"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39</a:t>
            </a:r>
            <a:endParaRPr lang="en-US" dirty="0"/>
          </a:p>
        </p:txBody>
      </p:sp>
    </p:spTree>
    <p:extLst>
      <p:ext uri="{BB962C8B-B14F-4D97-AF65-F5344CB8AC3E}">
        <p14:creationId xmlns:p14="http://schemas.microsoft.com/office/powerpoint/2010/main" val="19692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EF2"/>
        </a:solid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4704081" y="2190129"/>
            <a:ext cx="6164793" cy="1342727"/>
          </a:xfrm>
          <a:prstGeom prst="rect">
            <a:avLst/>
          </a:prstGeom>
        </p:spPr>
        <p:txBody>
          <a:bodyPr spcFirstLastPara="1" wrap="square" lIns="121900" tIns="121900" rIns="121900" bIns="121900" anchor="t" anchorCtr="0">
            <a:noAutofit/>
          </a:bodyPr>
          <a:lstStyle/>
          <a:p>
            <a:r>
              <a:rPr lang="en" b="0" dirty="0">
                <a:solidFill>
                  <a:schemeClr val="tx1">
                    <a:lumMod val="85000"/>
                    <a:lumOff val="15000"/>
                  </a:schemeClr>
                </a:solidFill>
              </a:rPr>
              <a:t>Presenter</a:t>
            </a:r>
            <a:br>
              <a:rPr lang="en" dirty="0">
                <a:solidFill>
                  <a:schemeClr val="tx1">
                    <a:lumMod val="85000"/>
                    <a:lumOff val="15000"/>
                  </a:schemeClr>
                </a:solidFill>
              </a:rPr>
            </a:br>
            <a:r>
              <a:rPr lang="en" dirty="0">
                <a:solidFill>
                  <a:schemeClr val="tx1">
                    <a:lumMod val="85000"/>
                    <a:lumOff val="15000"/>
                  </a:schemeClr>
                </a:solidFill>
              </a:rPr>
              <a:t>William F. Peacock, M.D.</a:t>
            </a:r>
            <a:endParaRPr dirty="0">
              <a:solidFill>
                <a:schemeClr val="tx1">
                  <a:lumMod val="85000"/>
                  <a:lumOff val="15000"/>
                </a:schemeClr>
              </a:solidFill>
            </a:endParaRPr>
          </a:p>
        </p:txBody>
      </p:sp>
      <p:sp>
        <p:nvSpPr>
          <p:cNvPr id="144" name="Google Shape;144;p26"/>
          <p:cNvSpPr txBox="1">
            <a:spLocks noGrp="1"/>
          </p:cNvSpPr>
          <p:nvPr>
            <p:ph type="body" idx="1"/>
          </p:nvPr>
        </p:nvSpPr>
        <p:spPr>
          <a:xfrm>
            <a:off x="4704081" y="3421096"/>
            <a:ext cx="7109671" cy="2862899"/>
          </a:xfrm>
          <a:prstGeom prst="rect">
            <a:avLst/>
          </a:prstGeom>
        </p:spPr>
        <p:txBody>
          <a:bodyPr spcFirstLastPara="1" wrap="square" lIns="121900" tIns="121900" rIns="121900" bIns="121900" anchor="t" anchorCtr="0">
            <a:noAutofit/>
          </a:bodyPr>
          <a:lstStyle/>
          <a:p>
            <a:pPr marL="0" indent="0">
              <a:buNone/>
            </a:pPr>
            <a:r>
              <a:rPr lang="en-US" sz="2133" dirty="0">
                <a:solidFill>
                  <a:srgbClr val="69696B"/>
                </a:solidFill>
                <a:latin typeface="Lora" pitchFamily="2" charset="0"/>
                <a:ea typeface="Arial" panose="020B0604020202020204" pitchFamily="34" charset="0"/>
                <a:cs typeface="Noto Sans" panose="020B0502040504020204" pitchFamily="34" charset="0"/>
              </a:rPr>
              <a:t>Chief Medical Officer &amp; Co-Founder of AseptiScope</a:t>
            </a:r>
            <a:endParaRPr lang="en-US" sz="2133" dirty="0">
              <a:solidFill>
                <a:srgbClr val="69696B"/>
              </a:solidFill>
              <a:latin typeface="Arial" panose="020B0604020202020204" pitchFamily="34" charset="0"/>
              <a:ea typeface="Arial" panose="020B0604020202020204" pitchFamily="34" charset="0"/>
            </a:endParaRPr>
          </a:p>
          <a:p>
            <a:pPr marL="0" indent="0">
              <a:buNone/>
            </a:pPr>
            <a:r>
              <a:rPr lang="en-US" sz="2133" dirty="0">
                <a:solidFill>
                  <a:srgbClr val="69696B"/>
                </a:solidFill>
                <a:latin typeface="Lora" pitchFamily="2" charset="0"/>
                <a:ea typeface="Arial" panose="020B0604020202020204" pitchFamily="34" charset="0"/>
                <a:cs typeface="Noto Sans" panose="020B0502040504020204" pitchFamily="34" charset="0"/>
              </a:rPr>
              <a:t>Professor, Research Director and Vice Chair for Research at Baylor College of Medicine</a:t>
            </a:r>
            <a:endParaRPr lang="en-US" sz="2133" dirty="0">
              <a:solidFill>
                <a:srgbClr val="69696B"/>
              </a:solidFill>
              <a:latin typeface="Arial" panose="020B0604020202020204" pitchFamily="34" charset="0"/>
              <a:ea typeface="Arial" panose="020B0604020202020204" pitchFamily="34" charset="0"/>
            </a:endParaRPr>
          </a:p>
          <a:p>
            <a:pPr marL="0" indent="0">
              <a:spcBef>
                <a:spcPts val="2133"/>
              </a:spcBef>
              <a:spcAft>
                <a:spcPts val="2133"/>
              </a:spcAft>
              <a:buNone/>
            </a:pPr>
            <a:endParaRPr sz="1600" dirty="0">
              <a:solidFill>
                <a:srgbClr val="69696B"/>
              </a:solidFill>
            </a:endParaRPr>
          </a:p>
        </p:txBody>
      </p:sp>
      <p:sp>
        <p:nvSpPr>
          <p:cNvPr id="2" name="Rectangle 1">
            <a:extLst>
              <a:ext uri="{FF2B5EF4-FFF2-40B4-BE49-F238E27FC236}">
                <a16:creationId xmlns:a16="http://schemas.microsoft.com/office/drawing/2014/main" id="{F083AA0C-520B-C4E8-624E-A0072AF68816}"/>
              </a:ext>
            </a:extLst>
          </p:cNvPr>
          <p:cNvSpPr/>
          <p:nvPr/>
        </p:nvSpPr>
        <p:spPr>
          <a:xfrm>
            <a:off x="378248" y="394634"/>
            <a:ext cx="11458152" cy="60687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 name="Picture 2" descr="A person wearing a white coat&#10;&#10;Description automatically generated with medium confidence">
            <a:extLst>
              <a:ext uri="{FF2B5EF4-FFF2-40B4-BE49-F238E27FC236}">
                <a16:creationId xmlns:a16="http://schemas.microsoft.com/office/drawing/2014/main" id="{B7396AF5-4B93-DACA-1BC5-DC6A64F41126}"/>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378248" y="394634"/>
            <a:ext cx="4007409" cy="6003945"/>
          </a:xfrm>
          <a:prstGeom prst="rect">
            <a:avLst/>
          </a:prstGeom>
          <a:noFill/>
          <a:ln w="12700">
            <a:solidFill>
              <a:srgbClr val="1B4389"/>
            </a:solidFill>
          </a:ln>
        </p:spPr>
      </p:pic>
      <p:sp>
        <p:nvSpPr>
          <p:cNvPr id="6" name="Google Shape;131;p25">
            <a:extLst>
              <a:ext uri="{FF2B5EF4-FFF2-40B4-BE49-F238E27FC236}">
                <a16:creationId xmlns:a16="http://schemas.microsoft.com/office/drawing/2014/main" id="{8F8C7312-E91F-0DF2-3B3D-3A19AF022590}"/>
              </a:ext>
            </a:extLst>
          </p:cNvPr>
          <p:cNvSpPr txBox="1">
            <a:spLocks/>
          </p:cNvSpPr>
          <p:nvPr/>
        </p:nvSpPr>
        <p:spPr>
          <a:xfrm>
            <a:off x="4704080" y="220463"/>
            <a:ext cx="6837069" cy="12279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900" b="0" i="0" u="none" strike="noStrike" cap="none">
                <a:solidFill>
                  <a:schemeClr val="accent5"/>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defTabSz="1219170">
              <a:buClr>
                <a:srgbClr val="595959"/>
              </a:buClr>
            </a:pPr>
            <a:r>
              <a:rPr lang="en-US" sz="1600" b="1" kern="0" dirty="0">
                <a:solidFill>
                  <a:srgbClr val="69696B"/>
                </a:solidFill>
                <a:latin typeface="Montserrat" panose="00000500000000000000" pitchFamily="2" charset="0"/>
              </a:rPr>
              <a:t>Virtual Grand Rounds #1</a:t>
            </a:r>
          </a:p>
          <a:p>
            <a:pPr marL="0" indent="0" defTabSz="1219170">
              <a:buClr>
                <a:srgbClr val="595959"/>
              </a:buClr>
            </a:pPr>
            <a:r>
              <a:rPr lang="en-US" sz="1600" kern="0" dirty="0">
                <a:solidFill>
                  <a:srgbClr val="69696B"/>
                </a:solidFill>
                <a:latin typeface="Montserrat" panose="00000500000000000000" pitchFamily="2" charset="0"/>
              </a:rPr>
              <a:t>AJIC - A New Normal for the Clinician’s Third Hand: </a:t>
            </a:r>
          </a:p>
          <a:p>
            <a:pPr marL="0" indent="0" defTabSz="1219170">
              <a:buClr>
                <a:srgbClr val="595959"/>
              </a:buClr>
            </a:pPr>
            <a:r>
              <a:rPr lang="en-US" sz="1600" kern="0" dirty="0">
                <a:solidFill>
                  <a:srgbClr val="69696B"/>
                </a:solidFill>
                <a:latin typeface="Montserrat" panose="00000500000000000000" pitchFamily="2" charset="0"/>
              </a:rPr>
              <a:t>Stethoscope Hygiene and Infection Prevention</a:t>
            </a:r>
          </a:p>
        </p:txBody>
      </p:sp>
      <p:sp>
        <p:nvSpPr>
          <p:cNvPr id="4" name="TextBox 3">
            <a:extLst>
              <a:ext uri="{FF2B5EF4-FFF2-40B4-BE49-F238E27FC236}">
                <a16:creationId xmlns:a16="http://schemas.microsoft.com/office/drawing/2014/main" id="{1D45A41D-AAED-892B-2BE5-E62554F157AE}"/>
              </a:ext>
            </a:extLst>
          </p:cNvPr>
          <p:cNvSpPr txBox="1"/>
          <p:nvPr/>
        </p:nvSpPr>
        <p:spPr>
          <a:xfrm>
            <a:off x="11855857" y="0"/>
            <a:ext cx="336143"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4</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CF47FBD-3F43-9C0F-252C-DE5F416B2B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3226" y="2458782"/>
            <a:ext cx="2966794" cy="4146217"/>
          </a:xfrm>
          <a:prstGeom prst="rect">
            <a:avLst/>
          </a:prstGeom>
          <a:ln>
            <a:solidFill>
              <a:schemeClr val="tx1">
                <a:lumMod val="50000"/>
              </a:schemeClr>
            </a:solidFill>
          </a:ln>
          <a:effectLst>
            <a:outerShdw blurRad="292100" dist="139700" dir="2700000" algn="tl" rotWithShape="0">
              <a:srgbClr val="333333">
                <a:alpha val="65000"/>
              </a:srgbClr>
            </a:outerShdw>
          </a:effectLst>
        </p:spPr>
      </p:pic>
      <p:sp>
        <p:nvSpPr>
          <p:cNvPr id="17" name="Title 1">
            <a:extLst>
              <a:ext uri="{FF2B5EF4-FFF2-40B4-BE49-F238E27FC236}">
                <a16:creationId xmlns:a16="http://schemas.microsoft.com/office/drawing/2014/main" id="{2249EA51-142B-8184-987D-1D820ECDEF81}"/>
              </a:ext>
            </a:extLst>
          </p:cNvPr>
          <p:cNvSpPr>
            <a:spLocks noGrp="1"/>
          </p:cNvSpPr>
          <p:nvPr>
            <p:ph type="title"/>
          </p:nvPr>
        </p:nvSpPr>
        <p:spPr>
          <a:xfrm>
            <a:off x="0" y="-1"/>
            <a:ext cx="12192000" cy="1051027"/>
          </a:xfrm>
        </p:spPr>
        <p:txBody>
          <a:bodyPr>
            <a:noAutofit/>
          </a:bodyPr>
          <a:lstStyle/>
          <a:p>
            <a:pPr marL="165100" indent="0" algn="ctr">
              <a:lnSpc>
                <a:spcPct val="100000"/>
              </a:lnSpc>
              <a:spcBef>
                <a:spcPct val="0"/>
              </a:spcBef>
              <a:spcAft>
                <a:spcPct val="0"/>
              </a:spcAft>
              <a:buClrTx/>
              <a:buSzTx/>
              <a:buNone/>
            </a:pPr>
            <a:r>
              <a:rPr kumimoji="0" lang="en-US" altLang="en-US" i="0" u="none" strike="noStrike" cap="none" normalizeH="0" baseline="0" dirty="0">
                <a:ln>
                  <a:noFill/>
                </a:ln>
                <a:solidFill>
                  <a:srgbClr val="1B4389"/>
                </a:solidFill>
                <a:effectLst/>
                <a:cs typeface="Arial" panose="020B0604020202020204" pitchFamily="34" charset="0"/>
              </a:rPr>
              <a:t>Establish ease of compliance and workflow compatibility </a:t>
            </a:r>
            <a:br>
              <a:rPr kumimoji="0" lang="en-US" altLang="en-US" i="0" u="none" strike="noStrike" cap="none" normalizeH="0" baseline="0" dirty="0">
                <a:ln>
                  <a:noFill/>
                </a:ln>
                <a:solidFill>
                  <a:srgbClr val="1B4389"/>
                </a:solidFill>
                <a:effectLst/>
                <a:cs typeface="Arial" panose="020B0604020202020204" pitchFamily="34" charset="0"/>
              </a:rPr>
            </a:br>
            <a:r>
              <a:rPr kumimoji="0" lang="en-US" altLang="en-US" i="0" u="none" strike="noStrike" cap="none" normalizeH="0" baseline="0" dirty="0">
                <a:ln>
                  <a:noFill/>
                </a:ln>
                <a:solidFill>
                  <a:srgbClr val="1B4389"/>
                </a:solidFill>
                <a:effectLst/>
                <a:cs typeface="Arial" panose="020B0604020202020204" pitchFamily="34" charset="0"/>
              </a:rPr>
              <a:t>(End User Acceptance Study)</a:t>
            </a:r>
            <a:endParaRPr lang="en-US" altLang="en-US" dirty="0">
              <a:solidFill>
                <a:srgbClr val="1B4389"/>
              </a:solidFill>
              <a:cs typeface="Arial" panose="020B0604020202020204" pitchFamily="34" charset="0"/>
            </a:endParaRPr>
          </a:p>
        </p:txBody>
      </p:sp>
      <p:sp>
        <p:nvSpPr>
          <p:cNvPr id="18" name="TextBox 17">
            <a:extLst>
              <a:ext uri="{FF2B5EF4-FFF2-40B4-BE49-F238E27FC236}">
                <a16:creationId xmlns:a16="http://schemas.microsoft.com/office/drawing/2014/main" id="{BF966FD6-6447-0350-71B5-D882328E9BA1}"/>
              </a:ext>
            </a:extLst>
          </p:cNvPr>
          <p:cNvSpPr txBox="1"/>
          <p:nvPr/>
        </p:nvSpPr>
        <p:spPr>
          <a:xfrm>
            <a:off x="5962651" y="1353659"/>
            <a:ext cx="4419600" cy="707886"/>
          </a:xfrm>
          <a:prstGeom prst="rect">
            <a:avLst/>
          </a:prstGeom>
          <a:noFill/>
        </p:spPr>
        <p:txBody>
          <a:bodyPr wrap="square" rtlCol="0">
            <a:spAutoFit/>
          </a:bodyPr>
          <a:lstStyle/>
          <a:p>
            <a:r>
              <a:rPr lang="en-US" sz="2000" b="1" dirty="0">
                <a:solidFill>
                  <a:schemeClr val="tx1">
                    <a:lumMod val="85000"/>
                    <a:lumOff val="15000"/>
                  </a:schemeClr>
                </a:solidFill>
              </a:rPr>
              <a:t>Data Entered, Logged, and Downloaded via I-Pad Survey Tool</a:t>
            </a:r>
          </a:p>
        </p:txBody>
      </p:sp>
      <p:sp>
        <p:nvSpPr>
          <p:cNvPr id="19" name="TextBox 18">
            <a:extLst>
              <a:ext uri="{FF2B5EF4-FFF2-40B4-BE49-F238E27FC236}">
                <a16:creationId xmlns:a16="http://schemas.microsoft.com/office/drawing/2014/main" id="{7B847A59-211F-0547-BE31-01819D7EFC2B}"/>
              </a:ext>
            </a:extLst>
          </p:cNvPr>
          <p:cNvSpPr txBox="1"/>
          <p:nvPr/>
        </p:nvSpPr>
        <p:spPr>
          <a:xfrm>
            <a:off x="1632032" y="1353659"/>
            <a:ext cx="3007988" cy="1015663"/>
          </a:xfrm>
          <a:prstGeom prst="rect">
            <a:avLst/>
          </a:prstGeom>
          <a:noFill/>
        </p:spPr>
        <p:txBody>
          <a:bodyPr wrap="square" rtlCol="0">
            <a:spAutoFit/>
          </a:bodyPr>
          <a:lstStyle/>
          <a:p>
            <a:pPr algn="ctr"/>
            <a:r>
              <a:rPr lang="en-US" sz="2000" b="1" dirty="0">
                <a:solidFill>
                  <a:schemeClr val="tx1">
                    <a:lumMod val="85000"/>
                    <a:lumOff val="15000"/>
                  </a:schemeClr>
                </a:solidFill>
              </a:rPr>
              <a:t>Series of 5-Point Likert Scale Survey Questions</a:t>
            </a:r>
          </a:p>
        </p:txBody>
      </p:sp>
      <p:pic>
        <p:nvPicPr>
          <p:cNvPr id="20" name="Picture 19">
            <a:extLst>
              <a:ext uri="{FF2B5EF4-FFF2-40B4-BE49-F238E27FC236}">
                <a16:creationId xmlns:a16="http://schemas.microsoft.com/office/drawing/2014/main" id="{7F034879-06FB-9093-7C7D-49B0BF28C3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62651" y="2533385"/>
            <a:ext cx="2467664" cy="3532443"/>
          </a:xfrm>
          <a:prstGeom prst="rect">
            <a:avLst/>
          </a:prstGeom>
        </p:spPr>
      </p:pic>
      <p:sp>
        <p:nvSpPr>
          <p:cNvPr id="21" name="TextBox 20">
            <a:extLst>
              <a:ext uri="{FF2B5EF4-FFF2-40B4-BE49-F238E27FC236}">
                <a16:creationId xmlns:a16="http://schemas.microsoft.com/office/drawing/2014/main" id="{39F0AFB2-E77B-D7A8-2B97-B75BA5130486}"/>
              </a:ext>
            </a:extLst>
          </p:cNvPr>
          <p:cNvSpPr txBox="1"/>
          <p:nvPr/>
        </p:nvSpPr>
        <p:spPr>
          <a:xfrm>
            <a:off x="8947784" y="2458782"/>
            <a:ext cx="3358515" cy="2031325"/>
          </a:xfrm>
          <a:prstGeom prst="rect">
            <a:avLst/>
          </a:prstGeom>
          <a:noFill/>
        </p:spPr>
        <p:txBody>
          <a:bodyPr wrap="square" rtlCol="0">
            <a:spAutoFit/>
          </a:bodyPr>
          <a:lstStyle/>
          <a:p>
            <a:r>
              <a:rPr lang="en-US" b="1" dirty="0">
                <a:solidFill>
                  <a:schemeClr val="tx1">
                    <a:lumMod val="85000"/>
                    <a:lumOff val="15000"/>
                  </a:schemeClr>
                </a:solidFill>
              </a:rPr>
              <a:t>Locations included:</a:t>
            </a:r>
          </a:p>
          <a:p>
            <a:pPr marL="285750" indent="-285750">
              <a:buFont typeface="Arial" panose="020B0604020202020204" pitchFamily="34" charset="0"/>
              <a:buChar char="•"/>
            </a:pPr>
            <a:r>
              <a:rPr lang="en-US" dirty="0">
                <a:solidFill>
                  <a:schemeClr val="tx1">
                    <a:lumMod val="85000"/>
                    <a:lumOff val="15000"/>
                  </a:schemeClr>
                </a:solidFill>
              </a:rPr>
              <a:t>ICU</a:t>
            </a:r>
          </a:p>
          <a:p>
            <a:pPr marL="285750" indent="-285750">
              <a:buFont typeface="Arial" panose="020B0604020202020204" pitchFamily="34" charset="0"/>
              <a:buChar char="•"/>
            </a:pPr>
            <a:r>
              <a:rPr lang="en-US" dirty="0">
                <a:solidFill>
                  <a:schemeClr val="tx1">
                    <a:lumMod val="85000"/>
                    <a:lumOff val="15000"/>
                  </a:schemeClr>
                </a:solidFill>
              </a:rPr>
              <a:t>Telemetry</a:t>
            </a:r>
          </a:p>
          <a:p>
            <a:pPr marL="285750" indent="-285750">
              <a:buFont typeface="Arial" panose="020B0604020202020204" pitchFamily="34" charset="0"/>
              <a:buChar char="•"/>
            </a:pPr>
            <a:r>
              <a:rPr lang="en-US" dirty="0">
                <a:solidFill>
                  <a:schemeClr val="tx1">
                    <a:lumMod val="85000"/>
                    <a:lumOff val="15000"/>
                  </a:schemeClr>
                </a:solidFill>
              </a:rPr>
              <a:t>Emergency</a:t>
            </a:r>
          </a:p>
          <a:p>
            <a:pPr marL="285750" indent="-285750">
              <a:buFont typeface="Arial" panose="020B0604020202020204" pitchFamily="34" charset="0"/>
              <a:buChar char="•"/>
            </a:pPr>
            <a:r>
              <a:rPr lang="en-US" dirty="0">
                <a:solidFill>
                  <a:schemeClr val="tx1">
                    <a:lumMod val="85000"/>
                    <a:lumOff val="15000"/>
                  </a:schemeClr>
                </a:solidFill>
              </a:rPr>
              <a:t>Urgent Care</a:t>
            </a:r>
          </a:p>
          <a:p>
            <a:pPr marL="285750" indent="-285750">
              <a:buFont typeface="Arial" panose="020B0604020202020204" pitchFamily="34" charset="0"/>
              <a:buChar char="•"/>
            </a:pPr>
            <a:r>
              <a:rPr lang="en-US" dirty="0">
                <a:solidFill>
                  <a:schemeClr val="tx1">
                    <a:lumMod val="85000"/>
                    <a:lumOff val="15000"/>
                  </a:schemeClr>
                </a:solidFill>
              </a:rPr>
              <a:t>Primary Care Clinic</a:t>
            </a:r>
          </a:p>
          <a:p>
            <a:pPr marL="285750" indent="-285750">
              <a:buFont typeface="Arial" panose="020B0604020202020204" pitchFamily="34" charset="0"/>
              <a:buChar char="•"/>
            </a:pPr>
            <a:r>
              <a:rPr lang="en-US" dirty="0">
                <a:solidFill>
                  <a:schemeClr val="tx1">
                    <a:lumMod val="85000"/>
                    <a:lumOff val="15000"/>
                  </a:schemeClr>
                </a:solidFill>
              </a:rPr>
              <a:t>Oncology Clinic</a:t>
            </a:r>
          </a:p>
        </p:txBody>
      </p:sp>
      <p:sp>
        <p:nvSpPr>
          <p:cNvPr id="2" name="TextBox 1">
            <a:extLst>
              <a:ext uri="{FF2B5EF4-FFF2-40B4-BE49-F238E27FC236}">
                <a16:creationId xmlns:a16="http://schemas.microsoft.com/office/drawing/2014/main" id="{15E3BCF9-2DEC-BC6C-5F11-2620AD2B1FD5}"/>
              </a:ext>
            </a:extLst>
          </p:cNvPr>
          <p:cNvSpPr txBox="1"/>
          <p:nvPr/>
        </p:nvSpPr>
        <p:spPr>
          <a:xfrm>
            <a:off x="11617234" y="0"/>
            <a:ext cx="574767" cy="369332"/>
          </a:xfrm>
          <a:prstGeom prst="rect">
            <a:avLst/>
          </a:prstGeom>
          <a:noFill/>
        </p:spPr>
        <p:txBody>
          <a:bodyPr wrap="square">
            <a:spAutoFit/>
          </a:bodyPr>
          <a:lstStyle/>
          <a:p>
            <a:r>
              <a:rPr lang="en-US" b="1" kern="0" dirty="0">
                <a:solidFill>
                  <a:srgbClr val="69696B"/>
                </a:solidFill>
                <a:latin typeface="Montserrat" panose="00000500000000000000" pitchFamily="2" charset="0"/>
              </a:rPr>
              <a:t>40</a:t>
            </a:r>
            <a:endParaRPr lang="en-US" dirty="0"/>
          </a:p>
        </p:txBody>
      </p:sp>
    </p:spTree>
    <p:extLst>
      <p:ext uri="{BB962C8B-B14F-4D97-AF65-F5344CB8AC3E}">
        <p14:creationId xmlns:p14="http://schemas.microsoft.com/office/powerpoint/2010/main" val="221852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Shape 172"/>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9548442-8D0F-5A07-0B0B-E8B65F5AF929}"/>
              </a:ext>
            </a:extLst>
          </p:cNvPr>
          <p:cNvGraphicFramePr>
            <a:graphicFrameLocks/>
          </p:cNvGraphicFramePr>
          <p:nvPr>
            <p:extLst>
              <p:ext uri="{D42A27DB-BD31-4B8C-83A1-F6EECF244321}">
                <p14:modId xmlns:p14="http://schemas.microsoft.com/office/powerpoint/2010/main" val="731505172"/>
              </p:ext>
            </p:extLst>
          </p:nvPr>
        </p:nvGraphicFramePr>
        <p:xfrm>
          <a:off x="2505906" y="1851494"/>
          <a:ext cx="7437938" cy="4565863"/>
        </p:xfrm>
        <a:graphic>
          <a:graphicData uri="http://schemas.openxmlformats.org/drawingml/2006/chart">
            <c:chart xmlns:c="http://schemas.openxmlformats.org/drawingml/2006/chart" xmlns:r="http://schemas.openxmlformats.org/officeDocument/2006/relationships" r:id="rId4"/>
          </a:graphicData>
        </a:graphic>
      </p:graphicFrame>
      <p:sp>
        <p:nvSpPr>
          <p:cNvPr id="14" name="Title 8">
            <a:extLst>
              <a:ext uri="{FF2B5EF4-FFF2-40B4-BE49-F238E27FC236}">
                <a16:creationId xmlns:a16="http://schemas.microsoft.com/office/drawing/2014/main" id="{C5811E84-7808-4BD2-3A28-3DCE2DD50B5A}"/>
              </a:ext>
            </a:extLst>
          </p:cNvPr>
          <p:cNvSpPr>
            <a:spLocks noGrp="1"/>
          </p:cNvSpPr>
          <p:nvPr>
            <p:ph type="title"/>
          </p:nvPr>
        </p:nvSpPr>
        <p:spPr>
          <a:xfrm>
            <a:off x="1" y="457200"/>
            <a:ext cx="12192000" cy="1040442"/>
          </a:xfrm>
        </p:spPr>
        <p:txBody>
          <a:bodyPr>
            <a:normAutofit fontScale="90000"/>
          </a:bodyPr>
          <a:lstStyle/>
          <a:p>
            <a:pPr algn="ctr"/>
            <a:r>
              <a:rPr lang="en-US" dirty="0">
                <a:solidFill>
                  <a:schemeClr val="bg1"/>
                </a:solidFill>
                <a:effectLst>
                  <a:outerShdw blurRad="38100" dist="38100" dir="2700000" algn="tl">
                    <a:srgbClr val="000000">
                      <a:alpha val="43137"/>
                    </a:srgbClr>
                  </a:outerShdw>
                </a:effectLst>
              </a:rPr>
              <a:t>DiskCover System: Perceived Ease of Use: </a:t>
            </a:r>
            <a:br>
              <a:rPr lang="en-US" dirty="0">
                <a:solidFill>
                  <a:srgbClr val="1B4389"/>
                </a:solidFill>
                <a:effectLst>
                  <a:outerShdw blurRad="38100" dist="38100" dir="2700000" algn="tl">
                    <a:srgbClr val="000000">
                      <a:alpha val="43137"/>
                    </a:srgbClr>
                  </a:outerShdw>
                </a:effectLst>
              </a:rPr>
            </a:br>
            <a:r>
              <a:rPr lang="en-US" sz="3200" b="0" i="1" dirty="0">
                <a:solidFill>
                  <a:srgbClr val="D69D56"/>
                </a:solidFill>
                <a:effectLst>
                  <a:outerShdw blurRad="38100" dist="38100" dir="2700000" algn="tl">
                    <a:srgbClr val="000000">
                      <a:alpha val="43137"/>
                    </a:srgbClr>
                  </a:outerShdw>
                </a:effectLst>
              </a:rPr>
              <a:t>Ranked Easy or Very Easy </a:t>
            </a:r>
            <a:r>
              <a:rPr lang="en-US" sz="3200" i="1" dirty="0">
                <a:solidFill>
                  <a:srgbClr val="D69D56"/>
                </a:solidFill>
                <a:effectLst>
                  <a:outerShdw blurRad="38100" dist="38100" dir="2700000" algn="tl">
                    <a:srgbClr val="000000">
                      <a:alpha val="43137"/>
                    </a:srgbClr>
                  </a:outerShdw>
                </a:effectLst>
              </a:rPr>
              <a:t>93% </a:t>
            </a:r>
            <a:r>
              <a:rPr lang="en-US" sz="3200" b="0" i="1" dirty="0">
                <a:solidFill>
                  <a:srgbClr val="D69D56"/>
                </a:solidFill>
                <a:effectLst>
                  <a:outerShdw blurRad="38100" dist="38100" dir="2700000" algn="tl">
                    <a:srgbClr val="000000">
                      <a:alpha val="43137"/>
                    </a:srgbClr>
                  </a:outerShdw>
                </a:effectLst>
              </a:rPr>
              <a:t>of the Time</a:t>
            </a:r>
          </a:p>
        </p:txBody>
      </p:sp>
      <p:pic>
        <p:nvPicPr>
          <p:cNvPr id="15" name="Picture 14">
            <a:extLst>
              <a:ext uri="{FF2B5EF4-FFF2-40B4-BE49-F238E27FC236}">
                <a16:creationId xmlns:a16="http://schemas.microsoft.com/office/drawing/2014/main" id="{BF100399-61C4-F455-AAF3-065B9FAEA8A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752967" y="1961155"/>
            <a:ext cx="1947342" cy="24432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6" name="Google Shape;287;p33">
            <a:extLst>
              <a:ext uri="{FF2B5EF4-FFF2-40B4-BE49-F238E27FC236}">
                <a16:creationId xmlns:a16="http://schemas.microsoft.com/office/drawing/2014/main" id="{FD468597-90EF-D5CF-D162-F18EB57545CC}"/>
              </a:ext>
            </a:extLst>
          </p:cNvPr>
          <p:cNvGrpSpPr/>
          <p:nvPr/>
        </p:nvGrpSpPr>
        <p:grpSpPr>
          <a:xfrm>
            <a:off x="5456366" y="1541768"/>
            <a:ext cx="1279267" cy="132800"/>
            <a:chOff x="774912" y="910870"/>
            <a:chExt cx="959450" cy="99600"/>
          </a:xfrm>
          <a:solidFill>
            <a:schemeClr val="accent5">
              <a:lumMod val="40000"/>
              <a:lumOff val="60000"/>
            </a:schemeClr>
          </a:solidFill>
        </p:grpSpPr>
        <p:sp>
          <p:nvSpPr>
            <p:cNvPr id="17" name="Google Shape;288;p33">
              <a:extLst>
                <a:ext uri="{FF2B5EF4-FFF2-40B4-BE49-F238E27FC236}">
                  <a16:creationId xmlns:a16="http://schemas.microsoft.com/office/drawing/2014/main" id="{B00DAB4A-D133-3D07-2A17-A3A12B611EE5}"/>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8" name="Google Shape;289;p33">
              <a:extLst>
                <a:ext uri="{FF2B5EF4-FFF2-40B4-BE49-F238E27FC236}">
                  <a16:creationId xmlns:a16="http://schemas.microsoft.com/office/drawing/2014/main" id="{B571D9D2-9EDD-A3AC-EF1E-7558EE0DBB43}"/>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9" name="Google Shape;290;p33">
              <a:extLst>
                <a:ext uri="{FF2B5EF4-FFF2-40B4-BE49-F238E27FC236}">
                  <a16:creationId xmlns:a16="http://schemas.microsoft.com/office/drawing/2014/main" id="{C3664D46-A6DF-8E1A-F54E-040533A713A7}"/>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0" name="Google Shape;291;p33">
              <a:extLst>
                <a:ext uri="{FF2B5EF4-FFF2-40B4-BE49-F238E27FC236}">
                  <a16:creationId xmlns:a16="http://schemas.microsoft.com/office/drawing/2014/main" id="{5DEE7D87-9ED6-701A-9954-E5208492AC9B}"/>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1" name="Google Shape;292;p33">
              <a:extLst>
                <a:ext uri="{FF2B5EF4-FFF2-40B4-BE49-F238E27FC236}">
                  <a16:creationId xmlns:a16="http://schemas.microsoft.com/office/drawing/2014/main" id="{54CA3493-5470-B791-B1B4-7CD7E4264861}"/>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2" name="Google Shape;293;p33">
              <a:extLst>
                <a:ext uri="{FF2B5EF4-FFF2-40B4-BE49-F238E27FC236}">
                  <a16:creationId xmlns:a16="http://schemas.microsoft.com/office/drawing/2014/main" id="{6C2202C6-8C13-58A0-605E-7694F5D1B762}"/>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sp>
        <p:nvSpPr>
          <p:cNvPr id="2" name="TextBox 1">
            <a:extLst>
              <a:ext uri="{FF2B5EF4-FFF2-40B4-BE49-F238E27FC236}">
                <a16:creationId xmlns:a16="http://schemas.microsoft.com/office/drawing/2014/main" id="{44BC6569-3DF6-52FE-EA5D-8DD7F41BFEC7}"/>
              </a:ext>
            </a:extLst>
          </p:cNvPr>
          <p:cNvSpPr txBox="1"/>
          <p:nvPr/>
        </p:nvSpPr>
        <p:spPr>
          <a:xfrm>
            <a:off x="11617234" y="0"/>
            <a:ext cx="574767"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41</a:t>
            </a:r>
            <a:endParaRPr lang="en-US" dirty="0">
              <a:solidFill>
                <a:schemeClr val="bg1"/>
              </a:solidFill>
            </a:endParaRPr>
          </a:p>
        </p:txBody>
      </p:sp>
    </p:spTree>
    <p:extLst>
      <p:ext uri="{BB962C8B-B14F-4D97-AF65-F5344CB8AC3E}">
        <p14:creationId xmlns:p14="http://schemas.microsoft.com/office/powerpoint/2010/main" val="300195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8000"/>
            <a:lum/>
            <a:extLst>
              <a:ext uri="{28A0092B-C50C-407E-A947-70E740481C1C}">
                <a14:useLocalDpi xmlns:a14="http://schemas.microsoft.com/office/drawing/2010/main"/>
              </a:ext>
            </a:extLst>
          </a:blip>
          <a:srcRect/>
          <a:stretch>
            <a:fillRect/>
          </a:stretch>
        </a:blipFill>
        <a:effectLst/>
      </p:bgPr>
    </p:bg>
    <p:spTree>
      <p:nvGrpSpPr>
        <p:cNvPr id="1" name="Shape 172"/>
        <p:cNvGrpSpPr/>
        <p:nvPr/>
      </p:nvGrpSpPr>
      <p:grpSpPr>
        <a:xfrm>
          <a:off x="0" y="0"/>
          <a:ext cx="0" cy="0"/>
          <a:chOff x="0" y="0"/>
          <a:chExt cx="0" cy="0"/>
        </a:xfrm>
      </p:grpSpPr>
      <p:sp>
        <p:nvSpPr>
          <p:cNvPr id="5" name="Title 7">
            <a:extLst>
              <a:ext uri="{FF2B5EF4-FFF2-40B4-BE49-F238E27FC236}">
                <a16:creationId xmlns:a16="http://schemas.microsoft.com/office/drawing/2014/main" id="{048851FB-28E7-D50F-14F9-9D8C790AE0A5}"/>
              </a:ext>
            </a:extLst>
          </p:cNvPr>
          <p:cNvSpPr>
            <a:spLocks noGrp="1"/>
          </p:cNvSpPr>
          <p:nvPr>
            <p:ph type="title"/>
          </p:nvPr>
        </p:nvSpPr>
        <p:spPr>
          <a:xfrm>
            <a:off x="0" y="1"/>
            <a:ext cx="12125325" cy="1500188"/>
          </a:xfrm>
        </p:spPr>
        <p:txBody>
          <a:bodyPr>
            <a:noAutofit/>
          </a:bodyPr>
          <a:lstStyle/>
          <a:p>
            <a:pPr algn="ctr"/>
            <a:r>
              <a:rPr lang="en-US" sz="3200" dirty="0">
                <a:solidFill>
                  <a:srgbClr val="D69D56"/>
                </a:solidFill>
                <a:effectLst>
                  <a:outerShdw blurRad="38100" dist="38100" dir="2700000" algn="tl">
                    <a:srgbClr val="000000">
                      <a:alpha val="43137"/>
                    </a:srgbClr>
                  </a:outerShdw>
                </a:effectLst>
              </a:rPr>
              <a:t>85% </a:t>
            </a:r>
            <a:r>
              <a:rPr lang="en-US" sz="3200" dirty="0">
                <a:solidFill>
                  <a:schemeClr val="bg1"/>
                </a:solidFill>
                <a:effectLst>
                  <a:outerShdw blurRad="38100" dist="38100" dir="2700000" algn="tl">
                    <a:srgbClr val="000000">
                      <a:alpha val="43137"/>
                    </a:srgbClr>
                  </a:outerShdw>
                </a:effectLst>
              </a:rPr>
              <a:t>believe the DiskCover System Is An </a:t>
            </a:r>
            <a:br>
              <a:rPr lang="en-US" sz="3200" dirty="0">
                <a:solidFill>
                  <a:srgbClr val="D69D56"/>
                </a:solidFill>
                <a:effectLst>
                  <a:outerShdw blurRad="38100" dist="38100" dir="2700000" algn="tl">
                    <a:srgbClr val="000000">
                      <a:alpha val="43137"/>
                    </a:srgbClr>
                  </a:outerShdw>
                </a:effectLst>
              </a:rPr>
            </a:br>
            <a:r>
              <a:rPr lang="en-US" sz="3200" dirty="0">
                <a:solidFill>
                  <a:srgbClr val="D69D56"/>
                </a:solidFill>
                <a:effectLst>
                  <a:outerShdw blurRad="38100" dist="38100" dir="2700000" algn="tl">
                    <a:srgbClr val="000000">
                      <a:alpha val="43137"/>
                    </a:srgbClr>
                  </a:outerShdw>
                </a:effectLst>
              </a:rPr>
              <a:t>Improvement vs. Disposable Stethoscopes</a:t>
            </a:r>
          </a:p>
        </p:txBody>
      </p:sp>
      <p:graphicFrame>
        <p:nvGraphicFramePr>
          <p:cNvPr id="6" name="Chart 5">
            <a:extLst>
              <a:ext uri="{FF2B5EF4-FFF2-40B4-BE49-F238E27FC236}">
                <a16:creationId xmlns:a16="http://schemas.microsoft.com/office/drawing/2014/main" id="{5F5AFA14-BB0B-328A-7D33-3FF7AFBE5FA7}"/>
              </a:ext>
            </a:extLst>
          </p:cNvPr>
          <p:cNvGraphicFramePr>
            <a:graphicFrameLocks/>
          </p:cNvGraphicFramePr>
          <p:nvPr>
            <p:extLst>
              <p:ext uri="{D42A27DB-BD31-4B8C-83A1-F6EECF244321}">
                <p14:modId xmlns:p14="http://schemas.microsoft.com/office/powerpoint/2010/main" val="1601770337"/>
              </p:ext>
            </p:extLst>
          </p:nvPr>
        </p:nvGraphicFramePr>
        <p:xfrm>
          <a:off x="2370952" y="2237302"/>
          <a:ext cx="7639822" cy="4107385"/>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oogle Shape;287;p33">
            <a:extLst>
              <a:ext uri="{FF2B5EF4-FFF2-40B4-BE49-F238E27FC236}">
                <a16:creationId xmlns:a16="http://schemas.microsoft.com/office/drawing/2014/main" id="{D72C6EF7-CFEC-6050-17DD-153BCF454D0A}"/>
              </a:ext>
            </a:extLst>
          </p:cNvPr>
          <p:cNvGrpSpPr/>
          <p:nvPr/>
        </p:nvGrpSpPr>
        <p:grpSpPr>
          <a:xfrm>
            <a:off x="5423028" y="1735945"/>
            <a:ext cx="1279267" cy="132800"/>
            <a:chOff x="774912" y="910870"/>
            <a:chExt cx="959450" cy="99600"/>
          </a:xfrm>
          <a:solidFill>
            <a:schemeClr val="accent5">
              <a:lumMod val="40000"/>
              <a:lumOff val="60000"/>
            </a:schemeClr>
          </a:solidFill>
        </p:grpSpPr>
        <p:sp>
          <p:nvSpPr>
            <p:cNvPr id="8" name="Google Shape;288;p33">
              <a:extLst>
                <a:ext uri="{FF2B5EF4-FFF2-40B4-BE49-F238E27FC236}">
                  <a16:creationId xmlns:a16="http://schemas.microsoft.com/office/drawing/2014/main" id="{1C958EDC-B5FA-7D31-63B8-9DFDBAFEA944}"/>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9" name="Google Shape;289;p33">
              <a:extLst>
                <a:ext uri="{FF2B5EF4-FFF2-40B4-BE49-F238E27FC236}">
                  <a16:creationId xmlns:a16="http://schemas.microsoft.com/office/drawing/2014/main" id="{4660C3C9-7368-C93F-E714-66F0894ED523}"/>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0" name="Google Shape;290;p33">
              <a:extLst>
                <a:ext uri="{FF2B5EF4-FFF2-40B4-BE49-F238E27FC236}">
                  <a16:creationId xmlns:a16="http://schemas.microsoft.com/office/drawing/2014/main" id="{F498DB8D-B253-1FF7-B1CD-3D0DBDFCAF8C}"/>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1" name="Google Shape;291;p33">
              <a:extLst>
                <a:ext uri="{FF2B5EF4-FFF2-40B4-BE49-F238E27FC236}">
                  <a16:creationId xmlns:a16="http://schemas.microsoft.com/office/drawing/2014/main" id="{E9BE0AB1-FEB7-D8DC-6CF4-2C4B5E77ECAF}"/>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2" name="Google Shape;292;p33">
              <a:extLst>
                <a:ext uri="{FF2B5EF4-FFF2-40B4-BE49-F238E27FC236}">
                  <a16:creationId xmlns:a16="http://schemas.microsoft.com/office/drawing/2014/main" id="{0B90B8DC-EFAF-79DD-F94E-F355AF322CB2}"/>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3" name="Google Shape;293;p33">
              <a:extLst>
                <a:ext uri="{FF2B5EF4-FFF2-40B4-BE49-F238E27FC236}">
                  <a16:creationId xmlns:a16="http://schemas.microsoft.com/office/drawing/2014/main" id="{6B478316-1643-8E1D-785F-B05084D124BA}"/>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sp>
        <p:nvSpPr>
          <p:cNvPr id="3" name="TextBox 2">
            <a:extLst>
              <a:ext uri="{FF2B5EF4-FFF2-40B4-BE49-F238E27FC236}">
                <a16:creationId xmlns:a16="http://schemas.microsoft.com/office/drawing/2014/main" id="{A0BCB993-FEBD-2BA1-9C20-9010769D6067}"/>
              </a:ext>
            </a:extLst>
          </p:cNvPr>
          <p:cNvSpPr txBox="1"/>
          <p:nvPr/>
        </p:nvSpPr>
        <p:spPr>
          <a:xfrm>
            <a:off x="11617234" y="0"/>
            <a:ext cx="574767"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42</a:t>
            </a:r>
            <a:endParaRPr lang="en-US" dirty="0">
              <a:solidFill>
                <a:schemeClr val="bg1"/>
              </a:solidFill>
            </a:endParaRPr>
          </a:p>
        </p:txBody>
      </p:sp>
    </p:spTree>
    <p:extLst>
      <p:ext uri="{BB962C8B-B14F-4D97-AF65-F5344CB8AC3E}">
        <p14:creationId xmlns:p14="http://schemas.microsoft.com/office/powerpoint/2010/main" val="25612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Shape 172"/>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75A54B3-69DF-6DDE-E540-F4AD6464481A}"/>
              </a:ext>
            </a:extLst>
          </p:cNvPr>
          <p:cNvGraphicFramePr>
            <a:graphicFrameLocks/>
          </p:cNvGraphicFramePr>
          <p:nvPr>
            <p:extLst>
              <p:ext uri="{D42A27DB-BD31-4B8C-83A1-F6EECF244321}">
                <p14:modId xmlns:p14="http://schemas.microsoft.com/office/powerpoint/2010/main" val="2389056462"/>
              </p:ext>
            </p:extLst>
          </p:nvPr>
        </p:nvGraphicFramePr>
        <p:xfrm>
          <a:off x="2395443" y="2044552"/>
          <a:ext cx="7588292" cy="4529041"/>
        </p:xfrm>
        <a:graphic>
          <a:graphicData uri="http://schemas.openxmlformats.org/drawingml/2006/chart">
            <c:chart xmlns:c="http://schemas.openxmlformats.org/drawingml/2006/chart" xmlns:r="http://schemas.openxmlformats.org/officeDocument/2006/relationships" r:id="rId4"/>
          </a:graphicData>
        </a:graphic>
      </p:graphicFrame>
      <p:sp>
        <p:nvSpPr>
          <p:cNvPr id="14" name="Title 7">
            <a:extLst>
              <a:ext uri="{FF2B5EF4-FFF2-40B4-BE49-F238E27FC236}">
                <a16:creationId xmlns:a16="http://schemas.microsoft.com/office/drawing/2014/main" id="{BD54EA2B-2E44-A772-D470-EF79A8175420}"/>
              </a:ext>
            </a:extLst>
          </p:cNvPr>
          <p:cNvSpPr>
            <a:spLocks noGrp="1"/>
          </p:cNvSpPr>
          <p:nvPr>
            <p:ph type="title"/>
          </p:nvPr>
        </p:nvSpPr>
        <p:spPr>
          <a:xfrm>
            <a:off x="33337" y="419100"/>
            <a:ext cx="12125325" cy="1104900"/>
          </a:xfrm>
        </p:spPr>
        <p:txBody>
          <a:bodyPr>
            <a:noAutofit/>
          </a:bodyPr>
          <a:lstStyle/>
          <a:p>
            <a:pPr algn="ctr"/>
            <a:r>
              <a:rPr lang="en-US" sz="3200" dirty="0">
                <a:solidFill>
                  <a:srgbClr val="D69D56"/>
                </a:solidFill>
                <a:effectLst>
                  <a:outerShdw blurRad="38100" dist="38100" dir="2700000" algn="tl">
                    <a:srgbClr val="000000">
                      <a:alpha val="43137"/>
                    </a:srgbClr>
                  </a:outerShdw>
                </a:effectLst>
              </a:rPr>
              <a:t>95% </a:t>
            </a:r>
            <a:r>
              <a:rPr lang="en-US" sz="3200" dirty="0">
                <a:solidFill>
                  <a:schemeClr val="bg1"/>
                </a:solidFill>
                <a:effectLst>
                  <a:outerShdw blurRad="38100" dist="38100" dir="2700000" algn="tl">
                    <a:srgbClr val="000000">
                      <a:alpha val="43137"/>
                    </a:srgbClr>
                  </a:outerShdw>
                </a:effectLst>
              </a:rPr>
              <a:t>of Users Believe The DiskCover System either </a:t>
            </a:r>
            <a:br>
              <a:rPr lang="en-US" sz="3200" dirty="0">
                <a:solidFill>
                  <a:schemeClr val="bg1"/>
                </a:solidFill>
                <a:effectLst>
                  <a:outerShdw blurRad="38100" dist="38100" dir="2700000" algn="tl">
                    <a:srgbClr val="000000">
                      <a:alpha val="43137"/>
                    </a:srgbClr>
                  </a:outerShdw>
                </a:effectLst>
              </a:rPr>
            </a:br>
            <a:r>
              <a:rPr lang="en-US" sz="3200" dirty="0">
                <a:solidFill>
                  <a:srgbClr val="D69D56"/>
                </a:solidFill>
                <a:effectLst>
                  <a:outerShdw blurRad="38100" dist="38100" dir="2700000" algn="tl">
                    <a:srgbClr val="000000">
                      <a:alpha val="43137"/>
                    </a:srgbClr>
                  </a:outerShdw>
                </a:effectLst>
              </a:rPr>
              <a:t>Improves or has Neutral Impact on Workflow</a:t>
            </a:r>
          </a:p>
        </p:txBody>
      </p:sp>
      <p:grpSp>
        <p:nvGrpSpPr>
          <p:cNvPr id="15" name="Google Shape;287;p33">
            <a:extLst>
              <a:ext uri="{FF2B5EF4-FFF2-40B4-BE49-F238E27FC236}">
                <a16:creationId xmlns:a16="http://schemas.microsoft.com/office/drawing/2014/main" id="{112F8AB9-C838-2F3E-A95D-A5D7BDCEAEB4}"/>
              </a:ext>
            </a:extLst>
          </p:cNvPr>
          <p:cNvGrpSpPr/>
          <p:nvPr/>
        </p:nvGrpSpPr>
        <p:grpSpPr>
          <a:xfrm>
            <a:off x="5456365" y="1644071"/>
            <a:ext cx="1279267" cy="132800"/>
            <a:chOff x="774912" y="910870"/>
            <a:chExt cx="959450" cy="99600"/>
          </a:xfrm>
          <a:solidFill>
            <a:schemeClr val="accent6"/>
          </a:solidFill>
        </p:grpSpPr>
        <p:sp>
          <p:nvSpPr>
            <p:cNvPr id="16" name="Google Shape;288;p33">
              <a:extLst>
                <a:ext uri="{FF2B5EF4-FFF2-40B4-BE49-F238E27FC236}">
                  <a16:creationId xmlns:a16="http://schemas.microsoft.com/office/drawing/2014/main" id="{8FE82804-9A39-49F4-F839-B3069878FE30}"/>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7" name="Google Shape;289;p33">
              <a:extLst>
                <a:ext uri="{FF2B5EF4-FFF2-40B4-BE49-F238E27FC236}">
                  <a16:creationId xmlns:a16="http://schemas.microsoft.com/office/drawing/2014/main" id="{B8081CF1-597B-F47B-05E5-D35B844EBD17}"/>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8" name="Google Shape;290;p33">
              <a:extLst>
                <a:ext uri="{FF2B5EF4-FFF2-40B4-BE49-F238E27FC236}">
                  <a16:creationId xmlns:a16="http://schemas.microsoft.com/office/drawing/2014/main" id="{2F5B0C7B-AF17-40E5-7B98-0D4A4A39B35C}"/>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9" name="Google Shape;291;p33">
              <a:extLst>
                <a:ext uri="{FF2B5EF4-FFF2-40B4-BE49-F238E27FC236}">
                  <a16:creationId xmlns:a16="http://schemas.microsoft.com/office/drawing/2014/main" id="{0E6AA828-8937-2740-CBCC-56E7FDEF4093}"/>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0" name="Google Shape;292;p33">
              <a:extLst>
                <a:ext uri="{FF2B5EF4-FFF2-40B4-BE49-F238E27FC236}">
                  <a16:creationId xmlns:a16="http://schemas.microsoft.com/office/drawing/2014/main" id="{9ED8377F-FFF7-528F-C843-820E9DFF87B8}"/>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1" name="Google Shape;293;p33">
              <a:extLst>
                <a:ext uri="{FF2B5EF4-FFF2-40B4-BE49-F238E27FC236}">
                  <a16:creationId xmlns:a16="http://schemas.microsoft.com/office/drawing/2014/main" id="{FE967B35-78D5-1172-FEAF-C8A7BA837ABA}"/>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sp>
        <p:nvSpPr>
          <p:cNvPr id="2" name="TextBox 1">
            <a:extLst>
              <a:ext uri="{FF2B5EF4-FFF2-40B4-BE49-F238E27FC236}">
                <a16:creationId xmlns:a16="http://schemas.microsoft.com/office/drawing/2014/main" id="{8A66DF06-4EBB-E251-BC64-2ED5C90326C3}"/>
              </a:ext>
            </a:extLst>
          </p:cNvPr>
          <p:cNvSpPr txBox="1"/>
          <p:nvPr/>
        </p:nvSpPr>
        <p:spPr>
          <a:xfrm>
            <a:off x="11617234" y="0"/>
            <a:ext cx="574767"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43</a:t>
            </a:r>
            <a:endParaRPr lang="en-US" dirty="0">
              <a:solidFill>
                <a:schemeClr val="bg1"/>
              </a:solidFill>
            </a:endParaRPr>
          </a:p>
        </p:txBody>
      </p:sp>
    </p:spTree>
    <p:extLst>
      <p:ext uri="{BB962C8B-B14F-4D97-AF65-F5344CB8AC3E}">
        <p14:creationId xmlns:p14="http://schemas.microsoft.com/office/powerpoint/2010/main" val="235757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Shape 172"/>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82168BD-A968-258E-E5A0-749D7C9CE37E}"/>
              </a:ext>
            </a:extLst>
          </p:cNvPr>
          <p:cNvGraphicFramePr>
            <a:graphicFrameLocks/>
          </p:cNvGraphicFramePr>
          <p:nvPr>
            <p:extLst>
              <p:ext uri="{D42A27DB-BD31-4B8C-83A1-F6EECF244321}">
                <p14:modId xmlns:p14="http://schemas.microsoft.com/office/powerpoint/2010/main" val="2087282849"/>
              </p:ext>
            </p:extLst>
          </p:nvPr>
        </p:nvGraphicFramePr>
        <p:xfrm>
          <a:off x="2478158" y="1798180"/>
          <a:ext cx="7235685" cy="4713149"/>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7">
            <a:extLst>
              <a:ext uri="{FF2B5EF4-FFF2-40B4-BE49-F238E27FC236}">
                <a16:creationId xmlns:a16="http://schemas.microsoft.com/office/drawing/2014/main" id="{12B1E36D-4C80-11A1-C798-455A5B0FF4C2}"/>
              </a:ext>
            </a:extLst>
          </p:cNvPr>
          <p:cNvSpPr>
            <a:spLocks noGrp="1"/>
          </p:cNvSpPr>
          <p:nvPr>
            <p:ph type="title"/>
          </p:nvPr>
        </p:nvSpPr>
        <p:spPr>
          <a:xfrm>
            <a:off x="33337" y="346671"/>
            <a:ext cx="12125325" cy="1020167"/>
          </a:xfrm>
        </p:spPr>
        <p:txBody>
          <a:bodyPr>
            <a:noAutofit/>
          </a:bodyPr>
          <a:lstStyle/>
          <a:p>
            <a:pPr algn="ctr"/>
            <a:r>
              <a:rPr lang="en-US" sz="3200" dirty="0">
                <a:solidFill>
                  <a:srgbClr val="D69D56"/>
                </a:solidFill>
                <a:effectLst>
                  <a:outerShdw blurRad="38100" dist="38100" dir="2700000" algn="tl">
                    <a:srgbClr val="000000">
                      <a:alpha val="43137"/>
                    </a:srgbClr>
                  </a:outerShdw>
                </a:effectLst>
              </a:rPr>
              <a:t>95% </a:t>
            </a:r>
            <a:r>
              <a:rPr lang="en-US" sz="3200" dirty="0">
                <a:solidFill>
                  <a:schemeClr val="bg1"/>
                </a:solidFill>
                <a:effectLst>
                  <a:outerShdw blurRad="38100" dist="38100" dir="2700000" algn="tl">
                    <a:srgbClr val="000000">
                      <a:alpha val="43137"/>
                    </a:srgbClr>
                  </a:outerShdw>
                </a:effectLst>
              </a:rPr>
              <a:t>of Users Believe The DiskCover System </a:t>
            </a:r>
            <a:br>
              <a:rPr lang="en-US" sz="3200" dirty="0">
                <a:solidFill>
                  <a:srgbClr val="1B4389"/>
                </a:solidFill>
                <a:effectLst>
                  <a:outerShdw blurRad="38100" dist="38100" dir="2700000" algn="tl">
                    <a:srgbClr val="000000">
                      <a:alpha val="43137"/>
                    </a:srgbClr>
                  </a:outerShdw>
                </a:effectLst>
              </a:rPr>
            </a:br>
            <a:r>
              <a:rPr lang="en-US" sz="3200" dirty="0">
                <a:solidFill>
                  <a:srgbClr val="D69D56"/>
                </a:solidFill>
                <a:effectLst>
                  <a:outerShdw blurRad="38100" dist="38100" dir="2700000" algn="tl">
                    <a:srgbClr val="000000">
                      <a:alpha val="43137"/>
                    </a:srgbClr>
                  </a:outerShdw>
                </a:effectLst>
              </a:rPr>
              <a:t>Will Improve Stethoscope Hygiene</a:t>
            </a:r>
          </a:p>
        </p:txBody>
      </p:sp>
      <p:grpSp>
        <p:nvGrpSpPr>
          <p:cNvPr id="7" name="Google Shape;287;p33">
            <a:extLst>
              <a:ext uri="{FF2B5EF4-FFF2-40B4-BE49-F238E27FC236}">
                <a16:creationId xmlns:a16="http://schemas.microsoft.com/office/drawing/2014/main" id="{44EFB7C6-609E-66D9-E9C1-435C5BEA638B}"/>
              </a:ext>
            </a:extLst>
          </p:cNvPr>
          <p:cNvGrpSpPr/>
          <p:nvPr/>
        </p:nvGrpSpPr>
        <p:grpSpPr>
          <a:xfrm>
            <a:off x="5456365" y="1449709"/>
            <a:ext cx="1279267" cy="132800"/>
            <a:chOff x="774912" y="910870"/>
            <a:chExt cx="959450" cy="99600"/>
          </a:xfrm>
          <a:solidFill>
            <a:schemeClr val="accent5">
              <a:lumMod val="40000"/>
              <a:lumOff val="60000"/>
            </a:schemeClr>
          </a:solidFill>
        </p:grpSpPr>
        <p:sp>
          <p:nvSpPr>
            <p:cNvPr id="8" name="Google Shape;288;p33">
              <a:extLst>
                <a:ext uri="{FF2B5EF4-FFF2-40B4-BE49-F238E27FC236}">
                  <a16:creationId xmlns:a16="http://schemas.microsoft.com/office/drawing/2014/main" id="{06D246CF-1023-20F8-C0B2-1D8454CF152F}"/>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9" name="Google Shape;289;p33">
              <a:extLst>
                <a:ext uri="{FF2B5EF4-FFF2-40B4-BE49-F238E27FC236}">
                  <a16:creationId xmlns:a16="http://schemas.microsoft.com/office/drawing/2014/main" id="{E555FADB-6D1F-39CC-4167-4B9707E041B5}"/>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0" name="Google Shape;290;p33">
              <a:extLst>
                <a:ext uri="{FF2B5EF4-FFF2-40B4-BE49-F238E27FC236}">
                  <a16:creationId xmlns:a16="http://schemas.microsoft.com/office/drawing/2014/main" id="{7729BBCA-8F75-0A7E-17E0-DA06A3343E4D}"/>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1" name="Google Shape;291;p33">
              <a:extLst>
                <a:ext uri="{FF2B5EF4-FFF2-40B4-BE49-F238E27FC236}">
                  <a16:creationId xmlns:a16="http://schemas.microsoft.com/office/drawing/2014/main" id="{41E061E8-8798-CFA7-C080-CAEB6F683799}"/>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2" name="Google Shape;292;p33">
              <a:extLst>
                <a:ext uri="{FF2B5EF4-FFF2-40B4-BE49-F238E27FC236}">
                  <a16:creationId xmlns:a16="http://schemas.microsoft.com/office/drawing/2014/main" id="{12CA529B-7F91-637A-0614-1EEACB14E618}"/>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3" name="Google Shape;293;p33">
              <a:extLst>
                <a:ext uri="{FF2B5EF4-FFF2-40B4-BE49-F238E27FC236}">
                  <a16:creationId xmlns:a16="http://schemas.microsoft.com/office/drawing/2014/main" id="{A986C74A-72D5-546E-EE4C-EFC1A130E0D4}"/>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sp>
        <p:nvSpPr>
          <p:cNvPr id="2" name="TextBox 1">
            <a:extLst>
              <a:ext uri="{FF2B5EF4-FFF2-40B4-BE49-F238E27FC236}">
                <a16:creationId xmlns:a16="http://schemas.microsoft.com/office/drawing/2014/main" id="{CDF2C70C-B5FE-70EC-C14E-63BA22186FFE}"/>
              </a:ext>
            </a:extLst>
          </p:cNvPr>
          <p:cNvSpPr txBox="1"/>
          <p:nvPr/>
        </p:nvSpPr>
        <p:spPr>
          <a:xfrm>
            <a:off x="11617234" y="0"/>
            <a:ext cx="574767"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44</a:t>
            </a:r>
            <a:endParaRPr lang="en-US" dirty="0">
              <a:solidFill>
                <a:schemeClr val="bg1"/>
              </a:solidFill>
            </a:endParaRPr>
          </a:p>
        </p:txBody>
      </p:sp>
    </p:spTree>
    <p:extLst>
      <p:ext uri="{BB962C8B-B14F-4D97-AF65-F5344CB8AC3E}">
        <p14:creationId xmlns:p14="http://schemas.microsoft.com/office/powerpoint/2010/main" val="43779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8000"/>
            <a:lum/>
            <a:extLst>
              <a:ext uri="{28A0092B-C50C-407E-A947-70E740481C1C}">
                <a14:useLocalDpi xmlns:a14="http://schemas.microsoft.com/office/drawing/2010/main"/>
              </a:ext>
            </a:extLst>
          </a:blip>
          <a:srcRect/>
          <a:stretch>
            <a:fillRect/>
          </a:stretch>
        </a:blipFill>
        <a:effectLst/>
      </p:bgPr>
    </p:bg>
    <p:spTree>
      <p:nvGrpSpPr>
        <p:cNvPr id="1" name="Shape 172"/>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9A49E2B5-38C9-E04D-5A9D-A3B16B5C15A9}"/>
              </a:ext>
            </a:extLst>
          </p:cNvPr>
          <p:cNvSpPr txBox="1">
            <a:spLocks/>
          </p:cNvSpPr>
          <p:nvPr/>
        </p:nvSpPr>
        <p:spPr>
          <a:xfrm>
            <a:off x="7424738" y="6459538"/>
            <a:ext cx="984250" cy="365125"/>
          </a:xfrm>
          <a:prstGeom prst="rect">
            <a:avLst/>
          </a:prstGeom>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5pPr>
            <a:lvl6pPr marL="2286000" algn="l" defTabSz="914400" rtl="0" eaLnBrk="1" latinLnBrk="0" hangingPunct="1">
              <a:defRPr sz="1800" kern="1200">
                <a:solidFill>
                  <a:schemeClr val="tx1"/>
                </a:solidFill>
                <a:latin typeface="Calibri" panose="020F0502020204030204" pitchFamily="34" charset="0"/>
                <a:ea typeface="+mn-ea"/>
                <a:cs typeface="+mn-cs"/>
              </a:defRPr>
            </a:lvl6pPr>
            <a:lvl7pPr marL="2743200" algn="l" defTabSz="914400" rtl="0" eaLnBrk="1" latinLnBrk="0" hangingPunct="1">
              <a:defRPr sz="1800" kern="1200">
                <a:solidFill>
                  <a:schemeClr val="tx1"/>
                </a:solidFill>
                <a:latin typeface="Calibri" panose="020F0502020204030204" pitchFamily="34" charset="0"/>
                <a:ea typeface="+mn-ea"/>
                <a:cs typeface="+mn-cs"/>
              </a:defRPr>
            </a:lvl7pPr>
            <a:lvl8pPr marL="3200400" algn="l" defTabSz="914400" rtl="0" eaLnBrk="1" latinLnBrk="0" hangingPunct="1">
              <a:defRPr sz="1800" kern="1200">
                <a:solidFill>
                  <a:schemeClr val="tx1"/>
                </a:solidFill>
                <a:latin typeface="Calibri" panose="020F0502020204030204" pitchFamily="34" charset="0"/>
                <a:ea typeface="+mn-ea"/>
                <a:cs typeface="+mn-cs"/>
              </a:defRPr>
            </a:lvl8pPr>
            <a:lvl9pPr marL="3657600" algn="l" defTabSz="914400" rtl="0" eaLnBrk="1" latinLnBrk="0" hangingPunct="1">
              <a:defRPr sz="1800" kern="1200">
                <a:solidFill>
                  <a:schemeClr val="tx1"/>
                </a:solidFill>
                <a:latin typeface="Calibri" panose="020F0502020204030204" pitchFamily="34" charset="0"/>
                <a:ea typeface="+mn-ea"/>
                <a:cs typeface="+mn-cs"/>
              </a:defRPr>
            </a:lvl9pPr>
          </a:lstStyle>
          <a:p>
            <a:pPr>
              <a:defRPr/>
            </a:pPr>
            <a:fld id="{3828D400-076F-4661-9418-59A9E37D6FAE}" type="slidenum">
              <a:rPr lang="en-US" smtClean="0"/>
              <a:pPr>
                <a:defRPr/>
              </a:pPr>
              <a:t>45</a:t>
            </a:fld>
            <a:endParaRPr lang="en-US" dirty="0"/>
          </a:p>
        </p:txBody>
      </p:sp>
      <p:graphicFrame>
        <p:nvGraphicFramePr>
          <p:cNvPr id="12" name="Chart 11">
            <a:extLst>
              <a:ext uri="{FF2B5EF4-FFF2-40B4-BE49-F238E27FC236}">
                <a16:creationId xmlns:a16="http://schemas.microsoft.com/office/drawing/2014/main" id="{7D391945-6B09-92F5-88E8-D29082C25284}"/>
              </a:ext>
            </a:extLst>
          </p:cNvPr>
          <p:cNvGraphicFramePr>
            <a:graphicFrameLocks/>
          </p:cNvGraphicFramePr>
          <p:nvPr>
            <p:extLst>
              <p:ext uri="{D42A27DB-BD31-4B8C-83A1-F6EECF244321}">
                <p14:modId xmlns:p14="http://schemas.microsoft.com/office/powerpoint/2010/main" val="3433074317"/>
              </p:ext>
            </p:extLst>
          </p:nvPr>
        </p:nvGraphicFramePr>
        <p:xfrm>
          <a:off x="2352472" y="2246077"/>
          <a:ext cx="7487054" cy="4396023"/>
        </p:xfrm>
        <a:graphic>
          <a:graphicData uri="http://schemas.openxmlformats.org/drawingml/2006/chart">
            <c:chart xmlns:c="http://schemas.openxmlformats.org/drawingml/2006/chart" xmlns:r="http://schemas.openxmlformats.org/officeDocument/2006/relationships" r:id="rId4"/>
          </a:graphicData>
        </a:graphic>
      </p:graphicFrame>
      <p:sp>
        <p:nvSpPr>
          <p:cNvPr id="13" name="Title 7">
            <a:extLst>
              <a:ext uri="{FF2B5EF4-FFF2-40B4-BE49-F238E27FC236}">
                <a16:creationId xmlns:a16="http://schemas.microsoft.com/office/drawing/2014/main" id="{A4C99FFE-90A4-7562-2519-94DA34743B34}"/>
              </a:ext>
            </a:extLst>
          </p:cNvPr>
          <p:cNvSpPr txBox="1">
            <a:spLocks/>
          </p:cNvSpPr>
          <p:nvPr/>
        </p:nvSpPr>
        <p:spPr>
          <a:xfrm>
            <a:off x="33337" y="419100"/>
            <a:ext cx="12125325" cy="709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1pPr>
            <a:lvl2pPr marR="0" lvl="1"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2pPr>
            <a:lvl3pPr marR="0" lvl="2"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3pPr>
            <a:lvl4pPr marR="0" lvl="3"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4pPr>
            <a:lvl5pPr marR="0" lvl="4"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5pPr>
            <a:lvl6pPr marR="0" lvl="5"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6pPr>
            <a:lvl7pPr marR="0" lvl="6"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7pPr>
            <a:lvl8pPr marR="0" lvl="7"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8pPr>
            <a:lvl9pPr marR="0" lvl="8"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9pPr>
          </a:lstStyle>
          <a:p>
            <a:pPr algn="ctr"/>
            <a:r>
              <a:rPr lang="en-US" sz="3200" kern="0" dirty="0">
                <a:solidFill>
                  <a:srgbClr val="D69D56"/>
                </a:solidFill>
                <a:effectLst>
                  <a:outerShdw blurRad="38100" dist="38100" dir="2700000" algn="tl">
                    <a:srgbClr val="000000">
                      <a:alpha val="43137"/>
                    </a:srgbClr>
                  </a:outerShdw>
                </a:effectLst>
              </a:rPr>
              <a:t>95% </a:t>
            </a:r>
            <a:r>
              <a:rPr lang="en-US" sz="3200" kern="0" dirty="0">
                <a:solidFill>
                  <a:schemeClr val="bg1"/>
                </a:solidFill>
                <a:effectLst>
                  <a:outerShdw blurRad="38100" dist="38100" dir="2700000" algn="tl">
                    <a:srgbClr val="000000">
                      <a:alpha val="43137"/>
                    </a:srgbClr>
                  </a:outerShdw>
                </a:effectLst>
              </a:rPr>
              <a:t>of Users Believe The DiskCover System </a:t>
            </a:r>
            <a:br>
              <a:rPr lang="en-US" sz="3200" kern="0" dirty="0">
                <a:solidFill>
                  <a:schemeClr val="bg1"/>
                </a:solidFill>
                <a:effectLst>
                  <a:outerShdw blurRad="38100" dist="38100" dir="2700000" algn="tl">
                    <a:srgbClr val="000000">
                      <a:alpha val="43137"/>
                    </a:srgbClr>
                  </a:outerShdw>
                </a:effectLst>
              </a:rPr>
            </a:br>
            <a:r>
              <a:rPr lang="en-US" sz="3200" kern="0" dirty="0">
                <a:solidFill>
                  <a:srgbClr val="D69D56"/>
                </a:solidFill>
                <a:effectLst>
                  <a:outerShdw blurRad="38100" dist="38100" dir="2700000" algn="tl">
                    <a:srgbClr val="000000">
                      <a:alpha val="43137"/>
                    </a:srgbClr>
                  </a:outerShdw>
                </a:effectLst>
              </a:rPr>
              <a:t>Will Improve Patient Safety</a:t>
            </a:r>
          </a:p>
        </p:txBody>
      </p:sp>
      <p:grpSp>
        <p:nvGrpSpPr>
          <p:cNvPr id="15" name="Google Shape;287;p33">
            <a:extLst>
              <a:ext uri="{FF2B5EF4-FFF2-40B4-BE49-F238E27FC236}">
                <a16:creationId xmlns:a16="http://schemas.microsoft.com/office/drawing/2014/main" id="{3716CFEC-6AFD-D12F-E113-B86398E18772}"/>
              </a:ext>
            </a:extLst>
          </p:cNvPr>
          <p:cNvGrpSpPr/>
          <p:nvPr/>
        </p:nvGrpSpPr>
        <p:grpSpPr>
          <a:xfrm>
            <a:off x="5456365" y="1786946"/>
            <a:ext cx="1279267" cy="132800"/>
            <a:chOff x="774912" y="910870"/>
            <a:chExt cx="959450" cy="99600"/>
          </a:xfrm>
          <a:solidFill>
            <a:schemeClr val="accent5">
              <a:lumMod val="40000"/>
              <a:lumOff val="60000"/>
            </a:schemeClr>
          </a:solidFill>
        </p:grpSpPr>
        <p:sp>
          <p:nvSpPr>
            <p:cNvPr id="16" name="Google Shape;288;p33">
              <a:extLst>
                <a:ext uri="{FF2B5EF4-FFF2-40B4-BE49-F238E27FC236}">
                  <a16:creationId xmlns:a16="http://schemas.microsoft.com/office/drawing/2014/main" id="{F96253F1-E1A1-9780-EFA7-A648DF77FA23}"/>
                </a:ext>
              </a:extLst>
            </p:cNvPr>
            <p:cNvSpPr/>
            <p:nvPr/>
          </p:nvSpPr>
          <p:spPr>
            <a:xfrm>
              <a:off x="7749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7" name="Google Shape;289;p33">
              <a:extLst>
                <a:ext uri="{FF2B5EF4-FFF2-40B4-BE49-F238E27FC236}">
                  <a16:creationId xmlns:a16="http://schemas.microsoft.com/office/drawing/2014/main" id="{3B6C16A7-FD47-2FFA-682E-C708AD34F4D8}"/>
                </a:ext>
              </a:extLst>
            </p:cNvPr>
            <p:cNvSpPr/>
            <p:nvPr/>
          </p:nvSpPr>
          <p:spPr>
            <a:xfrm>
              <a:off x="9465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8" name="Google Shape;290;p33">
              <a:extLst>
                <a:ext uri="{FF2B5EF4-FFF2-40B4-BE49-F238E27FC236}">
                  <a16:creationId xmlns:a16="http://schemas.microsoft.com/office/drawing/2014/main" id="{E56ED6D9-0F36-DB39-3974-8FFA1DAE020D}"/>
                </a:ext>
              </a:extLst>
            </p:cNvPr>
            <p:cNvSpPr/>
            <p:nvPr/>
          </p:nvSpPr>
          <p:spPr>
            <a:xfrm>
              <a:off x="11181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19" name="Google Shape;291;p33">
              <a:extLst>
                <a:ext uri="{FF2B5EF4-FFF2-40B4-BE49-F238E27FC236}">
                  <a16:creationId xmlns:a16="http://schemas.microsoft.com/office/drawing/2014/main" id="{961FF901-84C5-F19A-1D2E-A9AF970A48F0}"/>
                </a:ext>
              </a:extLst>
            </p:cNvPr>
            <p:cNvSpPr/>
            <p:nvPr/>
          </p:nvSpPr>
          <p:spPr>
            <a:xfrm>
              <a:off x="129151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0" name="Google Shape;292;p33">
              <a:extLst>
                <a:ext uri="{FF2B5EF4-FFF2-40B4-BE49-F238E27FC236}">
                  <a16:creationId xmlns:a16="http://schemas.microsoft.com/office/drawing/2014/main" id="{DB86AEA6-8019-02A2-28B4-90B98DCA936D}"/>
                </a:ext>
              </a:extLst>
            </p:cNvPr>
            <p:cNvSpPr/>
            <p:nvPr/>
          </p:nvSpPr>
          <p:spPr>
            <a:xfrm>
              <a:off x="1463137"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21" name="Google Shape;293;p33">
              <a:extLst>
                <a:ext uri="{FF2B5EF4-FFF2-40B4-BE49-F238E27FC236}">
                  <a16:creationId xmlns:a16="http://schemas.microsoft.com/office/drawing/2014/main" id="{19F587FC-D254-9A5A-E070-B72A126117C0}"/>
                </a:ext>
              </a:extLst>
            </p:cNvPr>
            <p:cNvSpPr/>
            <p:nvPr/>
          </p:nvSpPr>
          <p:spPr>
            <a:xfrm>
              <a:off x="1634762" y="910870"/>
              <a:ext cx="99600" cy="99600"/>
            </a:xfrm>
            <a:prstGeom prst="ellipse">
              <a:avLst/>
            </a:prstGeom>
            <a:grp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sp>
        <p:nvSpPr>
          <p:cNvPr id="2" name="TextBox 1">
            <a:extLst>
              <a:ext uri="{FF2B5EF4-FFF2-40B4-BE49-F238E27FC236}">
                <a16:creationId xmlns:a16="http://schemas.microsoft.com/office/drawing/2014/main" id="{0EBFD0F5-7335-69A2-2A3D-B2D06A3807DB}"/>
              </a:ext>
            </a:extLst>
          </p:cNvPr>
          <p:cNvSpPr txBox="1"/>
          <p:nvPr/>
        </p:nvSpPr>
        <p:spPr>
          <a:xfrm>
            <a:off x="11617234" y="0"/>
            <a:ext cx="574767" cy="369332"/>
          </a:xfrm>
          <a:prstGeom prst="rect">
            <a:avLst/>
          </a:prstGeom>
          <a:noFill/>
        </p:spPr>
        <p:txBody>
          <a:bodyPr wrap="square">
            <a:spAutoFit/>
          </a:bodyPr>
          <a:lstStyle/>
          <a:p>
            <a:r>
              <a:rPr lang="en-US" sz="1800" b="1" kern="0" dirty="0">
                <a:solidFill>
                  <a:schemeClr val="bg1"/>
                </a:solidFill>
                <a:latin typeface="Montserrat" panose="00000500000000000000" pitchFamily="2" charset="0"/>
              </a:rPr>
              <a:t>45</a:t>
            </a:r>
            <a:endParaRPr lang="en-US" dirty="0">
              <a:solidFill>
                <a:schemeClr val="bg1"/>
              </a:solidFill>
            </a:endParaRPr>
          </a:p>
        </p:txBody>
      </p:sp>
    </p:spTree>
    <p:extLst>
      <p:ext uri="{BB962C8B-B14F-4D97-AF65-F5344CB8AC3E}">
        <p14:creationId xmlns:p14="http://schemas.microsoft.com/office/powerpoint/2010/main" val="253865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6CFD1F-F620-DB15-8BE7-DDD097A4287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371600"/>
            <a:ext cx="12192000" cy="4291547"/>
          </a:xfrm>
          <a:prstGeom prst="rect">
            <a:avLst/>
          </a:prstGeom>
          <a:ln>
            <a:solidFill>
              <a:srgbClr val="1B4389"/>
            </a:solidFill>
          </a:ln>
        </p:spPr>
      </p:pic>
      <p:sp>
        <p:nvSpPr>
          <p:cNvPr id="10" name="TextBox 9">
            <a:extLst>
              <a:ext uri="{FF2B5EF4-FFF2-40B4-BE49-F238E27FC236}">
                <a16:creationId xmlns:a16="http://schemas.microsoft.com/office/drawing/2014/main" id="{893035D9-960E-6A44-93EC-C2D2FE1AC479}"/>
              </a:ext>
            </a:extLst>
          </p:cNvPr>
          <p:cNvSpPr txBox="1"/>
          <p:nvPr/>
        </p:nvSpPr>
        <p:spPr>
          <a:xfrm>
            <a:off x="193776" y="198805"/>
            <a:ext cx="11804443" cy="913199"/>
          </a:xfrm>
          <a:prstGeom prst="rect">
            <a:avLst/>
          </a:prstGeom>
          <a:noFill/>
        </p:spPr>
        <p:txBody>
          <a:bodyPr wrap="square" rtlCol="0">
            <a:spAutoFit/>
          </a:bodyPr>
          <a:lstStyle/>
          <a:p>
            <a:pPr algn="ctr" defTabSz="1219170">
              <a:buClr>
                <a:srgbClr val="000000"/>
              </a:buClr>
            </a:pPr>
            <a:r>
              <a:rPr lang="en-US" sz="2667" b="1" kern="0" dirty="0">
                <a:solidFill>
                  <a:srgbClr val="1B4389"/>
                </a:solidFill>
                <a:latin typeface="Raleway" pitchFamily="2" charset="0"/>
                <a:cs typeface="Arial"/>
                <a:sym typeface="Arial"/>
              </a:rPr>
              <a:t>Only Touch-Free, Aseptic Barriers Capture All Desired Stethoscope Hygiene Attributes</a:t>
            </a:r>
          </a:p>
        </p:txBody>
      </p:sp>
      <p:sp>
        <p:nvSpPr>
          <p:cNvPr id="11" name="Google Shape;284;p33">
            <a:extLst>
              <a:ext uri="{FF2B5EF4-FFF2-40B4-BE49-F238E27FC236}">
                <a16:creationId xmlns:a16="http://schemas.microsoft.com/office/drawing/2014/main" id="{AE5A9176-9345-B65F-861F-29A8B5AA072A}"/>
              </a:ext>
            </a:extLst>
          </p:cNvPr>
          <p:cNvSpPr txBox="1">
            <a:spLocks/>
          </p:cNvSpPr>
          <p:nvPr/>
        </p:nvSpPr>
        <p:spPr>
          <a:xfrm>
            <a:off x="394482" y="6182339"/>
            <a:ext cx="11403033" cy="647863"/>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467" kern="0" dirty="0">
                <a:solidFill>
                  <a:srgbClr val="212121"/>
                </a:solidFill>
                <a:latin typeface="Raleway" pitchFamily="2" charset="0"/>
              </a:rPr>
              <a:t>Peacock WF. A New Normal for The Clinician's Third Hand: Stethoscope Hygiene and Infection Prevention. Am J Infect Control. 2022 Nov 6:S0196-6553(22)00757-X. PMID: 36351475.</a:t>
            </a:r>
            <a:endParaRPr lang="en-US" sz="1467" kern="0" dirty="0">
              <a:latin typeface="Raleway" pitchFamily="2" charset="0"/>
            </a:endParaRPr>
          </a:p>
        </p:txBody>
      </p:sp>
      <p:sp>
        <p:nvSpPr>
          <p:cNvPr id="2" name="TextBox 1">
            <a:extLst>
              <a:ext uri="{FF2B5EF4-FFF2-40B4-BE49-F238E27FC236}">
                <a16:creationId xmlns:a16="http://schemas.microsoft.com/office/drawing/2014/main" id="{2D942197-6DED-6726-7A2E-CFCDD9E488EF}"/>
              </a:ext>
            </a:extLst>
          </p:cNvPr>
          <p:cNvSpPr txBox="1"/>
          <p:nvPr/>
        </p:nvSpPr>
        <p:spPr>
          <a:xfrm>
            <a:off x="11617234" y="0"/>
            <a:ext cx="574767" cy="369332"/>
          </a:xfrm>
          <a:prstGeom prst="rect">
            <a:avLst/>
          </a:prstGeom>
          <a:noFill/>
        </p:spPr>
        <p:txBody>
          <a:bodyPr wrap="square">
            <a:spAutoFit/>
          </a:bodyPr>
          <a:lstStyle/>
          <a:p>
            <a:r>
              <a:rPr lang="en-US" sz="1800" b="1" kern="0" dirty="0">
                <a:solidFill>
                  <a:srgbClr val="1B4389"/>
                </a:solidFill>
                <a:latin typeface="Montserrat" panose="00000500000000000000" pitchFamily="2" charset="0"/>
              </a:rPr>
              <a:t>46</a:t>
            </a:r>
            <a:endParaRPr lang="en-US" dirty="0">
              <a:solidFill>
                <a:srgbClr val="1B4389"/>
              </a:solidFill>
            </a:endParaRPr>
          </a:p>
        </p:txBody>
      </p:sp>
    </p:spTree>
    <p:extLst>
      <p:ext uri="{BB962C8B-B14F-4D97-AF65-F5344CB8AC3E}">
        <p14:creationId xmlns:p14="http://schemas.microsoft.com/office/powerpoint/2010/main" val="3926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26750-F4D3-4A23-B0EB-2E511C4106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7107" y="5651480"/>
            <a:ext cx="1014537" cy="1108157"/>
          </a:xfrm>
          <a:prstGeom prst="rect">
            <a:avLst/>
          </a:prstGeom>
        </p:spPr>
      </p:pic>
      <p:pic>
        <p:nvPicPr>
          <p:cNvPr id="6" name="Picture 5">
            <a:extLst>
              <a:ext uri="{FF2B5EF4-FFF2-40B4-BE49-F238E27FC236}">
                <a16:creationId xmlns:a16="http://schemas.microsoft.com/office/drawing/2014/main" id="{2B5F8817-A24F-453C-BD5A-B1D2BCE993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72442" y="5651481"/>
            <a:ext cx="1306350" cy="1108156"/>
          </a:xfrm>
          <a:prstGeom prst="rect">
            <a:avLst/>
          </a:prstGeom>
        </p:spPr>
      </p:pic>
      <p:pic>
        <p:nvPicPr>
          <p:cNvPr id="8" name="Picture 7">
            <a:extLst>
              <a:ext uri="{FF2B5EF4-FFF2-40B4-BE49-F238E27FC236}">
                <a16:creationId xmlns:a16="http://schemas.microsoft.com/office/drawing/2014/main" id="{909CF88E-FDF1-40A7-A78D-8790A8AEF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2944" y="5651481"/>
            <a:ext cx="1067955" cy="1108156"/>
          </a:xfrm>
          <a:prstGeom prst="rect">
            <a:avLst/>
          </a:prstGeom>
        </p:spPr>
      </p:pic>
      <p:pic>
        <p:nvPicPr>
          <p:cNvPr id="10" name="Picture 9">
            <a:extLst>
              <a:ext uri="{FF2B5EF4-FFF2-40B4-BE49-F238E27FC236}">
                <a16:creationId xmlns:a16="http://schemas.microsoft.com/office/drawing/2014/main" id="{AC45A1C7-2492-4B56-9990-59D5B2DD117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39389" y="5572588"/>
            <a:ext cx="1169788" cy="1109154"/>
          </a:xfrm>
          <a:prstGeom prst="rect">
            <a:avLst/>
          </a:prstGeom>
        </p:spPr>
      </p:pic>
      <p:sp>
        <p:nvSpPr>
          <p:cNvPr id="15" name="TextBox 14">
            <a:extLst>
              <a:ext uri="{FF2B5EF4-FFF2-40B4-BE49-F238E27FC236}">
                <a16:creationId xmlns:a16="http://schemas.microsoft.com/office/drawing/2014/main" id="{57751B85-67F7-42FE-87B2-2449ED056E0E}"/>
              </a:ext>
            </a:extLst>
          </p:cNvPr>
          <p:cNvSpPr txBox="1"/>
          <p:nvPr/>
        </p:nvSpPr>
        <p:spPr>
          <a:xfrm>
            <a:off x="8164306" y="4162190"/>
            <a:ext cx="4113627" cy="1323439"/>
          </a:xfrm>
          <a:prstGeom prst="rect">
            <a:avLst/>
          </a:prstGeom>
          <a:noFill/>
        </p:spPr>
        <p:txBody>
          <a:bodyPr wrap="none" rtlCol="0">
            <a:spAutoFit/>
          </a:bodyPr>
          <a:lstStyle/>
          <a:p>
            <a:pPr>
              <a:defRPr/>
            </a:pPr>
            <a:r>
              <a:rPr lang="en-US" sz="2400" b="1" dirty="0">
                <a:solidFill>
                  <a:srgbClr val="17406D"/>
                </a:solidFill>
                <a:latin typeface="Raleway" pitchFamily="2" charset="0"/>
              </a:rPr>
              <a:t>The Touch-Free Dispenser</a:t>
            </a:r>
          </a:p>
          <a:p>
            <a:pPr marL="285750" indent="-285750">
              <a:buFont typeface="Arial" panose="020B0604020202020204" pitchFamily="34" charset="0"/>
              <a:buChar char="•"/>
              <a:defRPr/>
            </a:pPr>
            <a:r>
              <a:rPr lang="en-US" sz="1400" dirty="0">
                <a:solidFill>
                  <a:srgbClr val="17406D"/>
                </a:solidFill>
                <a:latin typeface="Raleway" pitchFamily="2" charset="0"/>
              </a:rPr>
              <a:t>Ensures touch-free aseptic application</a:t>
            </a:r>
          </a:p>
          <a:p>
            <a:pPr marL="285750" indent="-285750">
              <a:buFont typeface="Arial" panose="020B0604020202020204" pitchFamily="34" charset="0"/>
              <a:buChar char="•"/>
              <a:defRPr/>
            </a:pPr>
            <a:r>
              <a:rPr lang="en-US" sz="1400" dirty="0">
                <a:solidFill>
                  <a:srgbClr val="17406D"/>
                </a:solidFill>
                <a:latin typeface="Raleway" pitchFamily="2" charset="0"/>
              </a:rPr>
              <a:t>Includes state-of-the-art sensor technology</a:t>
            </a:r>
          </a:p>
          <a:p>
            <a:pPr marL="285750" indent="-285750">
              <a:buFont typeface="Arial" panose="020B0604020202020204" pitchFamily="34" charset="0"/>
              <a:buChar char="•"/>
              <a:defRPr/>
            </a:pPr>
            <a:r>
              <a:rPr lang="en-US" sz="1400" dirty="0">
                <a:solidFill>
                  <a:srgbClr val="17406D"/>
                </a:solidFill>
                <a:latin typeface="Raleway" pitchFamily="2" charset="0"/>
              </a:rPr>
              <a:t>Intuitive, requires no formal training</a:t>
            </a:r>
          </a:p>
          <a:p>
            <a:pPr marL="285750" indent="-285750">
              <a:buFont typeface="Arial" panose="020B0604020202020204" pitchFamily="34" charset="0"/>
              <a:buChar char="•"/>
              <a:defRPr/>
            </a:pPr>
            <a:r>
              <a:rPr lang="en-US" sz="1400" dirty="0">
                <a:solidFill>
                  <a:srgbClr val="17406D"/>
                </a:solidFill>
                <a:latin typeface="Raleway" pitchFamily="2" charset="0"/>
              </a:rPr>
              <a:t>Wall mount easy to install</a:t>
            </a:r>
          </a:p>
        </p:txBody>
      </p:sp>
      <p:sp>
        <p:nvSpPr>
          <p:cNvPr id="16" name="TextBox 15">
            <a:extLst>
              <a:ext uri="{FF2B5EF4-FFF2-40B4-BE49-F238E27FC236}">
                <a16:creationId xmlns:a16="http://schemas.microsoft.com/office/drawing/2014/main" id="{2317325D-7461-4514-A178-52CC899D7AC7}"/>
              </a:ext>
            </a:extLst>
          </p:cNvPr>
          <p:cNvSpPr txBox="1"/>
          <p:nvPr/>
        </p:nvSpPr>
        <p:spPr>
          <a:xfrm>
            <a:off x="4167933" y="4166702"/>
            <a:ext cx="4082434" cy="1538883"/>
          </a:xfrm>
          <a:prstGeom prst="rect">
            <a:avLst/>
          </a:prstGeom>
          <a:noFill/>
        </p:spPr>
        <p:txBody>
          <a:bodyPr wrap="square" rtlCol="0">
            <a:spAutoFit/>
          </a:bodyPr>
          <a:lstStyle/>
          <a:p>
            <a:pPr algn="ctr">
              <a:defRPr/>
            </a:pPr>
            <a:r>
              <a:rPr lang="en-US" sz="2400" b="1" dirty="0">
                <a:solidFill>
                  <a:srgbClr val="17406D"/>
                </a:solidFill>
                <a:latin typeface="Raleway" pitchFamily="2" charset="0"/>
              </a:rPr>
              <a:t>The Clean-Cassette</a:t>
            </a:r>
          </a:p>
          <a:p>
            <a:pPr marL="285750" indent="-285750">
              <a:buFont typeface="Arial" panose="020B0604020202020204" pitchFamily="34" charset="0"/>
              <a:buChar char="•"/>
              <a:defRPr/>
            </a:pPr>
            <a:r>
              <a:rPr lang="en-US" sz="1400" dirty="0">
                <a:solidFill>
                  <a:srgbClr val="17406D"/>
                </a:solidFill>
                <a:latin typeface="Raleway" pitchFamily="2" charset="0"/>
              </a:rPr>
              <a:t>Assembled in clean room conditions</a:t>
            </a:r>
          </a:p>
          <a:p>
            <a:pPr marL="285750" indent="-285750">
              <a:buFont typeface="Arial" panose="020B0604020202020204" pitchFamily="34" charset="0"/>
              <a:buChar char="•"/>
              <a:defRPr/>
            </a:pPr>
            <a:r>
              <a:rPr lang="en-US" sz="1400" dirty="0">
                <a:solidFill>
                  <a:srgbClr val="17406D"/>
                </a:solidFill>
                <a:latin typeface="Raleway" pitchFamily="2" charset="0"/>
              </a:rPr>
              <a:t>Houses 420 single-use disk covers</a:t>
            </a:r>
          </a:p>
          <a:p>
            <a:pPr marL="285750" indent="-285750">
              <a:buFont typeface="Arial" panose="020B0604020202020204" pitchFamily="34" charset="0"/>
              <a:buChar char="•"/>
              <a:defRPr/>
            </a:pPr>
            <a:r>
              <a:rPr lang="en-US" sz="1400" dirty="0">
                <a:solidFill>
                  <a:srgbClr val="17406D"/>
                </a:solidFill>
                <a:latin typeface="Raleway" pitchFamily="2" charset="0"/>
              </a:rPr>
              <a:t>Maintains aseptic condition of disk cover</a:t>
            </a:r>
          </a:p>
          <a:p>
            <a:pPr marL="285750" indent="-285750">
              <a:buFont typeface="Arial" panose="020B0604020202020204" pitchFamily="34" charset="0"/>
              <a:buChar char="•"/>
              <a:defRPr/>
            </a:pPr>
            <a:r>
              <a:rPr lang="en-US" sz="1400" dirty="0">
                <a:solidFill>
                  <a:srgbClr val="17406D"/>
                </a:solidFill>
                <a:latin typeface="Raleway" pitchFamily="2" charset="0"/>
              </a:rPr>
              <a:t>Easily inserted into Dispenser</a:t>
            </a:r>
          </a:p>
          <a:p>
            <a:pPr marL="285750" indent="-285750">
              <a:buFont typeface="Arial" panose="020B0604020202020204" pitchFamily="34" charset="0"/>
              <a:buChar char="•"/>
              <a:defRPr/>
            </a:pPr>
            <a:endParaRPr lang="en-US" sz="1400" dirty="0">
              <a:solidFill>
                <a:srgbClr val="17406D"/>
              </a:solidFill>
              <a:latin typeface="Raleway" pitchFamily="2" charset="0"/>
            </a:endParaRPr>
          </a:p>
        </p:txBody>
      </p:sp>
      <p:sp>
        <p:nvSpPr>
          <p:cNvPr id="19" name="TextBox 18">
            <a:extLst>
              <a:ext uri="{FF2B5EF4-FFF2-40B4-BE49-F238E27FC236}">
                <a16:creationId xmlns:a16="http://schemas.microsoft.com/office/drawing/2014/main" id="{911B99CF-7D8A-4A15-A6A8-DD0B19254C61}"/>
              </a:ext>
            </a:extLst>
          </p:cNvPr>
          <p:cNvSpPr txBox="1"/>
          <p:nvPr/>
        </p:nvSpPr>
        <p:spPr>
          <a:xfrm>
            <a:off x="169466" y="4191739"/>
            <a:ext cx="4037230" cy="1538883"/>
          </a:xfrm>
          <a:prstGeom prst="rect">
            <a:avLst/>
          </a:prstGeom>
          <a:noFill/>
        </p:spPr>
        <p:txBody>
          <a:bodyPr wrap="square" rtlCol="0">
            <a:spAutoFit/>
          </a:bodyPr>
          <a:lstStyle/>
          <a:p>
            <a:pPr algn="ctr">
              <a:defRPr/>
            </a:pPr>
            <a:r>
              <a:rPr lang="en-US" sz="2400" b="1" dirty="0">
                <a:solidFill>
                  <a:srgbClr val="17406D"/>
                </a:solidFill>
                <a:latin typeface="Raleway" pitchFamily="2" charset="0"/>
              </a:rPr>
              <a:t>The Aseptic Disk Cover </a:t>
            </a:r>
          </a:p>
          <a:p>
            <a:pPr marL="285750" indent="-285750">
              <a:buFont typeface="Arial" panose="020B0604020202020204" pitchFamily="34" charset="0"/>
              <a:buChar char="•"/>
              <a:defRPr/>
            </a:pPr>
            <a:r>
              <a:rPr lang="en-US" sz="1400" dirty="0">
                <a:solidFill>
                  <a:srgbClr val="17406D"/>
                </a:solidFill>
                <a:latin typeface="Raleway" pitchFamily="2" charset="0"/>
              </a:rPr>
              <a:t>Robust, single-use barrier</a:t>
            </a:r>
          </a:p>
          <a:p>
            <a:pPr marL="285750" indent="-285750">
              <a:buFont typeface="Arial" panose="020B0604020202020204" pitchFamily="34" charset="0"/>
              <a:buChar char="•"/>
              <a:defRPr/>
            </a:pPr>
            <a:r>
              <a:rPr lang="en-US" sz="1400" dirty="0">
                <a:solidFill>
                  <a:srgbClr val="17406D"/>
                </a:solidFill>
                <a:latin typeface="Raleway" pitchFamily="2" charset="0"/>
              </a:rPr>
              <a:t>Acoustically Invisible for sound</a:t>
            </a:r>
          </a:p>
          <a:p>
            <a:pPr marL="285750" indent="-285750">
              <a:buFont typeface="Arial" panose="020B0604020202020204" pitchFamily="34" charset="0"/>
              <a:buChar char="•"/>
              <a:defRPr/>
            </a:pPr>
            <a:r>
              <a:rPr lang="en-US" sz="1400" dirty="0">
                <a:solidFill>
                  <a:srgbClr val="17406D"/>
                </a:solidFill>
                <a:latin typeface="Raleway" pitchFamily="2" charset="0"/>
              </a:rPr>
              <a:t>Biocompatible for patients</a:t>
            </a:r>
          </a:p>
          <a:p>
            <a:pPr marL="285750" indent="-285750">
              <a:buFont typeface="Arial" panose="020B0604020202020204" pitchFamily="34" charset="0"/>
              <a:buChar char="•"/>
              <a:defRPr/>
            </a:pPr>
            <a:r>
              <a:rPr lang="en-US" sz="1400" dirty="0">
                <a:solidFill>
                  <a:srgbClr val="17406D"/>
                </a:solidFill>
                <a:latin typeface="Raleway" pitchFamily="2" charset="0"/>
              </a:rPr>
              <a:t>Peel tab for easy removal</a:t>
            </a:r>
          </a:p>
          <a:p>
            <a:pPr marL="285750" indent="-285750">
              <a:buFont typeface="Arial" panose="020B0604020202020204" pitchFamily="34" charset="0"/>
              <a:buChar char="•"/>
              <a:defRPr/>
            </a:pPr>
            <a:endParaRPr lang="en-US" sz="1400" dirty="0">
              <a:solidFill>
                <a:srgbClr val="17406D"/>
              </a:solidFill>
              <a:latin typeface="Raleway" pitchFamily="2" charset="0"/>
            </a:endParaRPr>
          </a:p>
        </p:txBody>
      </p:sp>
      <p:pic>
        <p:nvPicPr>
          <p:cNvPr id="25" name="Picture 24">
            <a:extLst>
              <a:ext uri="{FF2B5EF4-FFF2-40B4-BE49-F238E27FC236}">
                <a16:creationId xmlns:a16="http://schemas.microsoft.com/office/drawing/2014/main" id="{CD1E8570-C000-4750-A26B-4FB6ACDB380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58600" y="5572588"/>
            <a:ext cx="1253343" cy="1109154"/>
          </a:xfrm>
          <a:prstGeom prst="rect">
            <a:avLst/>
          </a:prstGeom>
        </p:spPr>
      </p:pic>
      <p:sp>
        <p:nvSpPr>
          <p:cNvPr id="26" name="Rectangle 2">
            <a:extLst>
              <a:ext uri="{FF2B5EF4-FFF2-40B4-BE49-F238E27FC236}">
                <a16:creationId xmlns:a16="http://schemas.microsoft.com/office/drawing/2014/main" id="{31CE2EC0-FFB3-4BE8-ABD5-810CA2E35560}"/>
              </a:ext>
            </a:extLst>
          </p:cNvPr>
          <p:cNvSpPr txBox="1">
            <a:spLocks noChangeArrowheads="1"/>
          </p:cNvSpPr>
          <p:nvPr/>
        </p:nvSpPr>
        <p:spPr>
          <a:xfrm>
            <a:off x="180274" y="1875807"/>
            <a:ext cx="3882361" cy="2252000"/>
          </a:xfrm>
          <a:prstGeom prst="rect">
            <a:avLst/>
          </a:prstGeom>
        </p:spPr>
        <p:txBody>
          <a:bodyPr>
            <a:noAutofit/>
          </a:bodyPr>
          <a:lstStyle/>
          <a:p>
            <a:pPr>
              <a:spcBef>
                <a:spcPct val="0"/>
              </a:spcBef>
              <a:defRPr/>
            </a:pPr>
            <a:r>
              <a:rPr lang="en-US" sz="2000" i="1" dirty="0">
                <a:solidFill>
                  <a:srgbClr val="17406D"/>
                </a:solidFill>
                <a:latin typeface="Raleway" pitchFamily="2" charset="0"/>
                <a:cs typeface="Arial" pitchFamily="34" charset="0"/>
              </a:rPr>
              <a:t>The DiskCover System brings touch-free dispensing of aseptic barriers to clinical care utilizing three uniquely integrated components</a:t>
            </a:r>
            <a:br>
              <a:rPr lang="en-US" sz="2400" i="1" dirty="0">
                <a:solidFill>
                  <a:srgbClr val="17406D"/>
                </a:solidFill>
                <a:latin typeface="Raleway" pitchFamily="2" charset="0"/>
                <a:cs typeface="Arial" pitchFamily="34" charset="0"/>
              </a:rPr>
            </a:br>
            <a:endParaRPr lang="en-US" sz="2400" i="1" dirty="0">
              <a:solidFill>
                <a:srgbClr val="17406D"/>
              </a:solidFill>
              <a:latin typeface="Raleway" pitchFamily="2" charset="0"/>
              <a:cs typeface="Arial" pitchFamily="34" charset="0"/>
            </a:endParaRPr>
          </a:p>
        </p:txBody>
      </p:sp>
      <p:sp>
        <p:nvSpPr>
          <p:cNvPr id="27" name="TextBox 26">
            <a:extLst>
              <a:ext uri="{FF2B5EF4-FFF2-40B4-BE49-F238E27FC236}">
                <a16:creationId xmlns:a16="http://schemas.microsoft.com/office/drawing/2014/main" id="{3B260B26-07FC-42F5-927D-C6B547A51108}"/>
              </a:ext>
            </a:extLst>
          </p:cNvPr>
          <p:cNvSpPr txBox="1"/>
          <p:nvPr/>
        </p:nvSpPr>
        <p:spPr>
          <a:xfrm>
            <a:off x="1942174" y="3649470"/>
            <a:ext cx="444352" cy="707886"/>
          </a:xfrm>
          <a:prstGeom prst="rect">
            <a:avLst/>
          </a:prstGeom>
          <a:noFill/>
        </p:spPr>
        <p:txBody>
          <a:bodyPr wrap="square" rtlCol="0">
            <a:spAutoFit/>
          </a:bodyPr>
          <a:lstStyle/>
          <a:p>
            <a:pPr>
              <a:defRPr/>
            </a:pPr>
            <a:r>
              <a:rPr lang="en-US" sz="4000" b="1" dirty="0">
                <a:solidFill>
                  <a:srgbClr val="17406D"/>
                </a:solidFill>
                <a:latin typeface="Raleway" pitchFamily="2" charset="0"/>
              </a:rPr>
              <a:t>1</a:t>
            </a:r>
          </a:p>
        </p:txBody>
      </p:sp>
      <p:sp>
        <p:nvSpPr>
          <p:cNvPr id="28" name="TextBox 27">
            <a:extLst>
              <a:ext uri="{FF2B5EF4-FFF2-40B4-BE49-F238E27FC236}">
                <a16:creationId xmlns:a16="http://schemas.microsoft.com/office/drawing/2014/main" id="{F2DC7106-B037-4A1D-BF6E-1D6A3EFD507A}"/>
              </a:ext>
            </a:extLst>
          </p:cNvPr>
          <p:cNvSpPr txBox="1"/>
          <p:nvPr/>
        </p:nvSpPr>
        <p:spPr>
          <a:xfrm>
            <a:off x="5948898" y="3620452"/>
            <a:ext cx="473206" cy="707886"/>
          </a:xfrm>
          <a:prstGeom prst="rect">
            <a:avLst/>
          </a:prstGeom>
          <a:noFill/>
        </p:spPr>
        <p:txBody>
          <a:bodyPr wrap="none" rtlCol="0">
            <a:spAutoFit/>
          </a:bodyPr>
          <a:lstStyle/>
          <a:p>
            <a:pPr>
              <a:defRPr/>
            </a:pPr>
            <a:r>
              <a:rPr lang="en-US" sz="4000" b="1" dirty="0">
                <a:solidFill>
                  <a:srgbClr val="17406D"/>
                </a:solidFill>
                <a:latin typeface="Raleway" pitchFamily="2" charset="0"/>
              </a:rPr>
              <a:t>2</a:t>
            </a:r>
          </a:p>
        </p:txBody>
      </p:sp>
      <p:sp>
        <p:nvSpPr>
          <p:cNvPr id="29" name="TextBox 28">
            <a:extLst>
              <a:ext uri="{FF2B5EF4-FFF2-40B4-BE49-F238E27FC236}">
                <a16:creationId xmlns:a16="http://schemas.microsoft.com/office/drawing/2014/main" id="{51A826EE-CF53-4397-9338-916C48975D70}"/>
              </a:ext>
            </a:extLst>
          </p:cNvPr>
          <p:cNvSpPr txBox="1"/>
          <p:nvPr/>
        </p:nvSpPr>
        <p:spPr>
          <a:xfrm>
            <a:off x="10128176" y="3592856"/>
            <a:ext cx="471604" cy="707886"/>
          </a:xfrm>
          <a:prstGeom prst="rect">
            <a:avLst/>
          </a:prstGeom>
          <a:noFill/>
        </p:spPr>
        <p:txBody>
          <a:bodyPr wrap="none" rtlCol="0">
            <a:spAutoFit/>
          </a:bodyPr>
          <a:lstStyle/>
          <a:p>
            <a:pPr>
              <a:defRPr/>
            </a:pPr>
            <a:r>
              <a:rPr lang="en-US" sz="4000" b="1" dirty="0">
                <a:solidFill>
                  <a:srgbClr val="17406D"/>
                </a:solidFill>
                <a:latin typeface="Raleway" pitchFamily="2" charset="0"/>
              </a:rPr>
              <a:t>3</a:t>
            </a:r>
          </a:p>
        </p:txBody>
      </p:sp>
      <p:pic>
        <p:nvPicPr>
          <p:cNvPr id="30" name="Picture 29">
            <a:extLst>
              <a:ext uri="{FF2B5EF4-FFF2-40B4-BE49-F238E27FC236}">
                <a16:creationId xmlns:a16="http://schemas.microsoft.com/office/drawing/2014/main" id="{5F458DB2-43F8-4514-AFAA-3116C353A69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2219" r="7577" b="10908"/>
          <a:stretch/>
        </p:blipFill>
        <p:spPr>
          <a:xfrm>
            <a:off x="4303910" y="1397748"/>
            <a:ext cx="3628954" cy="2267478"/>
          </a:xfrm>
          <a:prstGeom prst="rect">
            <a:avLst/>
          </a:prstGeom>
          <a:ln w="25400" cap="sq">
            <a:solidFill>
              <a:srgbClr val="1B4389"/>
            </a:solidFill>
            <a:prstDash val="solid"/>
            <a:miter lim="800000"/>
          </a:ln>
          <a:effectLst>
            <a:outerShdw blurRad="50800" dist="38100" dir="2700000" algn="tl" rotWithShape="0">
              <a:srgbClr val="000000">
                <a:alpha val="43000"/>
              </a:srgbClr>
            </a:outerShdw>
          </a:effectLst>
        </p:spPr>
      </p:pic>
      <p:cxnSp>
        <p:nvCxnSpPr>
          <p:cNvPr id="34" name="Straight Connector 33">
            <a:extLst>
              <a:ext uri="{FF2B5EF4-FFF2-40B4-BE49-F238E27FC236}">
                <a16:creationId xmlns:a16="http://schemas.microsoft.com/office/drawing/2014/main" id="{5D3F68D6-AE59-4B51-BA19-E35A7A1805AF}"/>
              </a:ext>
            </a:extLst>
          </p:cNvPr>
          <p:cNvCxnSpPr>
            <a:cxnSpLocks/>
          </p:cNvCxnSpPr>
          <p:nvPr/>
        </p:nvCxnSpPr>
        <p:spPr>
          <a:xfrm>
            <a:off x="4053811" y="3777308"/>
            <a:ext cx="6740" cy="30425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D58091D-CB8B-4C1E-AC49-9412B44D2D6F}"/>
              </a:ext>
            </a:extLst>
          </p:cNvPr>
          <p:cNvCxnSpPr>
            <a:cxnSpLocks/>
          </p:cNvCxnSpPr>
          <p:nvPr/>
        </p:nvCxnSpPr>
        <p:spPr>
          <a:xfrm>
            <a:off x="8100753" y="3786476"/>
            <a:ext cx="2766" cy="308069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464EEA61-A379-44BD-B040-61A28DC2C9C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806170" y="5651480"/>
            <a:ext cx="1254259" cy="1101405"/>
          </a:xfrm>
          <a:prstGeom prst="rect">
            <a:avLst/>
          </a:prstGeom>
        </p:spPr>
      </p:pic>
      <p:sp>
        <p:nvSpPr>
          <p:cNvPr id="31" name="TextBox 30">
            <a:extLst>
              <a:ext uri="{FF2B5EF4-FFF2-40B4-BE49-F238E27FC236}">
                <a16:creationId xmlns:a16="http://schemas.microsoft.com/office/drawing/2014/main" id="{43EA5B9D-68DF-44AF-A0E8-BC4382D31136}"/>
              </a:ext>
            </a:extLst>
          </p:cNvPr>
          <p:cNvSpPr txBox="1"/>
          <p:nvPr/>
        </p:nvSpPr>
        <p:spPr>
          <a:xfrm>
            <a:off x="4298696" y="176258"/>
            <a:ext cx="7268335" cy="1077218"/>
          </a:xfrm>
          <a:prstGeom prst="rect">
            <a:avLst/>
          </a:prstGeom>
          <a:noFill/>
        </p:spPr>
        <p:txBody>
          <a:bodyPr wrap="none" rtlCol="0">
            <a:spAutoFit/>
          </a:bodyPr>
          <a:lstStyle/>
          <a:p>
            <a:pPr algn="ctr">
              <a:defRPr/>
            </a:pPr>
            <a:r>
              <a:rPr lang="en-US" sz="3200" b="1" dirty="0">
                <a:solidFill>
                  <a:srgbClr val="17406D"/>
                </a:solidFill>
                <a:latin typeface="Raleway" pitchFamily="2" charset="0"/>
              </a:rPr>
              <a:t>Users Agree, The DiskCover System </a:t>
            </a:r>
          </a:p>
          <a:p>
            <a:pPr algn="ctr">
              <a:defRPr/>
            </a:pPr>
            <a:r>
              <a:rPr lang="en-US" sz="3200" b="1" dirty="0">
                <a:solidFill>
                  <a:srgbClr val="17406D"/>
                </a:solidFill>
                <a:latin typeface="Raleway" pitchFamily="2" charset="0"/>
              </a:rPr>
              <a:t>is Easy to Use</a:t>
            </a:r>
            <a:endParaRPr lang="en-US" sz="3200" dirty="0">
              <a:solidFill>
                <a:srgbClr val="17406D"/>
              </a:solidFill>
              <a:latin typeface="Raleway" pitchFamily="2" charset="0"/>
            </a:endParaRPr>
          </a:p>
        </p:txBody>
      </p:sp>
      <p:cxnSp>
        <p:nvCxnSpPr>
          <p:cNvPr id="12" name="Straight Connector 11">
            <a:extLst>
              <a:ext uri="{FF2B5EF4-FFF2-40B4-BE49-F238E27FC236}">
                <a16:creationId xmlns:a16="http://schemas.microsoft.com/office/drawing/2014/main" id="{2A8C3ACF-B750-4025-9EA4-ACBF818AFB20}"/>
              </a:ext>
            </a:extLst>
          </p:cNvPr>
          <p:cNvCxnSpPr>
            <a:cxnSpLocks/>
          </p:cNvCxnSpPr>
          <p:nvPr/>
        </p:nvCxnSpPr>
        <p:spPr>
          <a:xfrm flipH="1">
            <a:off x="0" y="3782087"/>
            <a:ext cx="12192000" cy="0"/>
          </a:xfrm>
          <a:prstGeom prst="line">
            <a:avLst/>
          </a:prstGeom>
          <a:ln w="381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0" name="Picture 19" descr="Text&#10;&#10;Description automatically generated with low confidence">
            <a:extLst>
              <a:ext uri="{FF2B5EF4-FFF2-40B4-BE49-F238E27FC236}">
                <a16:creationId xmlns:a16="http://schemas.microsoft.com/office/drawing/2014/main" id="{AE05FE19-E0B8-FD2F-B56B-EAC80C744A1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80274" y="148105"/>
            <a:ext cx="3523800" cy="1506888"/>
          </a:xfrm>
          <a:prstGeom prst="rect">
            <a:avLst/>
          </a:prstGeom>
        </p:spPr>
      </p:pic>
      <p:sp>
        <p:nvSpPr>
          <p:cNvPr id="22" name="Google Shape;3592;p109">
            <a:extLst>
              <a:ext uri="{FF2B5EF4-FFF2-40B4-BE49-F238E27FC236}">
                <a16:creationId xmlns:a16="http://schemas.microsoft.com/office/drawing/2014/main" id="{052A5C67-5845-666D-8AC6-F582F582741E}"/>
              </a:ext>
            </a:extLst>
          </p:cNvPr>
          <p:cNvSpPr/>
          <p:nvPr/>
        </p:nvSpPr>
        <p:spPr>
          <a:xfrm>
            <a:off x="8868098" y="1615923"/>
            <a:ext cx="1958787" cy="1976931"/>
          </a:xfrm>
          <a:prstGeom prst="ellipse">
            <a:avLst/>
          </a:pr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1" name="Google Shape;3601;p109">
            <a:extLst>
              <a:ext uri="{FF2B5EF4-FFF2-40B4-BE49-F238E27FC236}">
                <a16:creationId xmlns:a16="http://schemas.microsoft.com/office/drawing/2014/main" id="{9771033B-77F6-7DEA-04E6-42194C1FDF42}"/>
              </a:ext>
            </a:extLst>
          </p:cNvPr>
          <p:cNvSpPr/>
          <p:nvPr/>
        </p:nvSpPr>
        <p:spPr>
          <a:xfrm>
            <a:off x="8868098" y="1634069"/>
            <a:ext cx="1958787" cy="1958787"/>
          </a:xfrm>
          <a:prstGeom prst="pie">
            <a:avLst>
              <a:gd name="adj1" fmla="val 16253300"/>
              <a:gd name="adj2" fmla="val 11112188"/>
            </a:avLst>
          </a:pr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3" name="TextBox 22">
            <a:extLst>
              <a:ext uri="{FF2B5EF4-FFF2-40B4-BE49-F238E27FC236}">
                <a16:creationId xmlns:a16="http://schemas.microsoft.com/office/drawing/2014/main" id="{E9EF9D36-2867-CEF4-C8EA-C797C228F244}"/>
              </a:ext>
            </a:extLst>
          </p:cNvPr>
          <p:cNvSpPr txBox="1"/>
          <p:nvPr/>
        </p:nvSpPr>
        <p:spPr>
          <a:xfrm>
            <a:off x="9923243" y="2613462"/>
            <a:ext cx="1062029" cy="646331"/>
          </a:xfrm>
          <a:prstGeom prst="rect">
            <a:avLst/>
          </a:prstGeom>
          <a:noFill/>
        </p:spPr>
        <p:txBody>
          <a:bodyPr wrap="square" rtlCol="0">
            <a:spAutoFit/>
          </a:bodyPr>
          <a:lstStyle/>
          <a:p>
            <a:pPr>
              <a:defRPr/>
            </a:pPr>
            <a:r>
              <a:rPr lang="en-US" b="1" dirty="0">
                <a:solidFill>
                  <a:prstClr val="white"/>
                </a:solidFill>
                <a:effectLst>
                  <a:outerShdw blurRad="38100" dist="38100" dir="2700000" algn="tl">
                    <a:srgbClr val="000000">
                      <a:alpha val="43137"/>
                    </a:srgbClr>
                  </a:outerShdw>
                </a:effectLst>
                <a:latin typeface="Raleway" pitchFamily="2" charset="0"/>
              </a:rPr>
              <a:t>VERY </a:t>
            </a:r>
          </a:p>
          <a:p>
            <a:pPr>
              <a:defRPr/>
            </a:pPr>
            <a:r>
              <a:rPr lang="en-US" b="1" dirty="0">
                <a:solidFill>
                  <a:prstClr val="white"/>
                </a:solidFill>
                <a:effectLst>
                  <a:outerShdw blurRad="38100" dist="38100" dir="2700000" algn="tl">
                    <a:srgbClr val="000000">
                      <a:alpha val="43137"/>
                    </a:srgbClr>
                  </a:outerShdw>
                </a:effectLst>
                <a:latin typeface="Raleway" pitchFamily="2" charset="0"/>
              </a:rPr>
              <a:t>EASY</a:t>
            </a:r>
          </a:p>
        </p:txBody>
      </p:sp>
      <p:sp>
        <p:nvSpPr>
          <p:cNvPr id="33" name="TextBox 32">
            <a:extLst>
              <a:ext uri="{FF2B5EF4-FFF2-40B4-BE49-F238E27FC236}">
                <a16:creationId xmlns:a16="http://schemas.microsoft.com/office/drawing/2014/main" id="{4B36EBB8-EC39-A621-1E1A-29E6432A5FFB}"/>
              </a:ext>
            </a:extLst>
          </p:cNvPr>
          <p:cNvSpPr txBox="1"/>
          <p:nvPr/>
        </p:nvSpPr>
        <p:spPr>
          <a:xfrm>
            <a:off x="9033170" y="2042957"/>
            <a:ext cx="904788" cy="369332"/>
          </a:xfrm>
          <a:prstGeom prst="rect">
            <a:avLst/>
          </a:prstGeom>
          <a:noFill/>
        </p:spPr>
        <p:txBody>
          <a:bodyPr wrap="square" rtlCol="0">
            <a:spAutoFit/>
          </a:bodyPr>
          <a:lstStyle/>
          <a:p>
            <a:pPr>
              <a:defRPr/>
            </a:pPr>
            <a:r>
              <a:rPr lang="en-US" b="1" dirty="0">
                <a:solidFill>
                  <a:schemeClr val="tx1">
                    <a:lumMod val="85000"/>
                    <a:lumOff val="15000"/>
                  </a:schemeClr>
                </a:solidFill>
                <a:effectLst>
                  <a:outerShdw blurRad="38100" dist="38100" dir="2700000" algn="tl">
                    <a:srgbClr val="000000">
                      <a:alpha val="43137"/>
                    </a:srgbClr>
                  </a:outerShdw>
                </a:effectLst>
                <a:latin typeface="Raleway" pitchFamily="2" charset="0"/>
              </a:rPr>
              <a:t>EASY</a:t>
            </a:r>
          </a:p>
        </p:txBody>
      </p:sp>
      <p:sp>
        <p:nvSpPr>
          <p:cNvPr id="2" name="TextBox 1">
            <a:extLst>
              <a:ext uri="{FF2B5EF4-FFF2-40B4-BE49-F238E27FC236}">
                <a16:creationId xmlns:a16="http://schemas.microsoft.com/office/drawing/2014/main" id="{DE74D0A6-E846-9070-5CD4-B72265F72F4D}"/>
              </a:ext>
            </a:extLst>
          </p:cNvPr>
          <p:cNvSpPr txBox="1"/>
          <p:nvPr/>
        </p:nvSpPr>
        <p:spPr>
          <a:xfrm>
            <a:off x="11617234" y="0"/>
            <a:ext cx="574767" cy="369332"/>
          </a:xfrm>
          <a:prstGeom prst="rect">
            <a:avLst/>
          </a:prstGeom>
          <a:noFill/>
        </p:spPr>
        <p:txBody>
          <a:bodyPr wrap="square">
            <a:spAutoFit/>
          </a:bodyPr>
          <a:lstStyle/>
          <a:p>
            <a:r>
              <a:rPr lang="en-US" sz="1800" b="1" kern="0" dirty="0">
                <a:solidFill>
                  <a:srgbClr val="1B4389"/>
                </a:solidFill>
                <a:latin typeface="Montserrat" panose="00000500000000000000" pitchFamily="2" charset="0"/>
              </a:rPr>
              <a:t>47</a:t>
            </a:r>
            <a:endParaRPr lang="en-US" dirty="0">
              <a:solidFill>
                <a:srgbClr val="1B4389"/>
              </a:solidFill>
            </a:endParaRPr>
          </a:p>
        </p:txBody>
      </p:sp>
    </p:spTree>
    <p:extLst>
      <p:ext uri="{BB962C8B-B14F-4D97-AF65-F5344CB8AC3E}">
        <p14:creationId xmlns:p14="http://schemas.microsoft.com/office/powerpoint/2010/main" val="363257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7" grpId="0"/>
      <p:bldP spid="28" grpId="0"/>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5"/>
          <p:cNvSpPr txBox="1">
            <a:spLocks noGrp="1"/>
          </p:cNvSpPr>
          <p:nvPr>
            <p:ph type="ctrTitle"/>
          </p:nvPr>
        </p:nvSpPr>
        <p:spPr>
          <a:xfrm>
            <a:off x="427713" y="434246"/>
            <a:ext cx="8021875" cy="2258000"/>
          </a:xfrm>
          <a:prstGeom prst="rect">
            <a:avLst/>
          </a:prstGeom>
        </p:spPr>
        <p:txBody>
          <a:bodyPr spcFirstLastPara="1" wrap="square" lIns="121900" tIns="121900" rIns="121900" bIns="121900" anchor="t" anchorCtr="0">
            <a:noAutofit/>
          </a:bodyPr>
          <a:lstStyle/>
          <a:p>
            <a:r>
              <a:rPr lang="en" dirty="0">
                <a:solidFill>
                  <a:srgbClr val="1B4389"/>
                </a:solidFill>
              </a:rPr>
              <a:t>Thank you and see you next time!</a:t>
            </a:r>
            <a:endParaRPr dirty="0">
              <a:solidFill>
                <a:srgbClr val="1B4389"/>
              </a:solidFill>
            </a:endParaRPr>
          </a:p>
        </p:txBody>
      </p:sp>
      <p:sp>
        <p:nvSpPr>
          <p:cNvPr id="131" name="Google Shape;131;p25"/>
          <p:cNvSpPr txBox="1">
            <a:spLocks noGrp="1"/>
          </p:cNvSpPr>
          <p:nvPr>
            <p:ph type="subTitle" idx="1"/>
          </p:nvPr>
        </p:nvSpPr>
        <p:spPr>
          <a:xfrm>
            <a:off x="559560" y="3333750"/>
            <a:ext cx="5189200" cy="2771776"/>
          </a:xfrm>
          <a:prstGeom prst="rect">
            <a:avLst/>
          </a:prstGeom>
        </p:spPr>
        <p:txBody>
          <a:bodyPr spcFirstLastPara="1" wrap="square" lIns="121900" tIns="121900" rIns="121900" bIns="121900" anchor="t" anchorCtr="0">
            <a:noAutofit/>
          </a:bodyPr>
          <a:lstStyle/>
          <a:p>
            <a:pPr marL="0" indent="0" algn="ctr"/>
            <a:r>
              <a:rPr lang="en" sz="2800" b="1" dirty="0">
                <a:solidFill>
                  <a:srgbClr val="1B4389"/>
                </a:solidFill>
              </a:rPr>
              <a:t>Questions?</a:t>
            </a:r>
          </a:p>
          <a:p>
            <a:pPr marL="0" indent="0" algn="ctr"/>
            <a:endParaRPr lang="en" dirty="0">
              <a:solidFill>
                <a:srgbClr val="1B4389"/>
              </a:solidFill>
            </a:endParaRPr>
          </a:p>
          <a:p>
            <a:pPr marL="0" indent="0" algn="ctr"/>
            <a:r>
              <a:rPr lang="en" dirty="0">
                <a:solidFill>
                  <a:srgbClr val="1B4389"/>
                </a:solidFill>
              </a:rPr>
              <a:t>William F. Peacock, M.D.</a:t>
            </a:r>
          </a:p>
          <a:p>
            <a:pPr marL="0" indent="0" algn="ctr"/>
            <a:r>
              <a:rPr lang="en" dirty="0">
                <a:solidFill>
                  <a:srgbClr val="1B4389"/>
                </a:solidFill>
                <a:hlinkClick r:id="rId4"/>
              </a:rPr>
              <a:t>frankpeacock@gmail.com</a:t>
            </a:r>
            <a:r>
              <a:rPr lang="en" dirty="0">
                <a:solidFill>
                  <a:srgbClr val="1B4389"/>
                </a:solidFill>
              </a:rPr>
              <a:t> </a:t>
            </a:r>
          </a:p>
          <a:p>
            <a:pPr marL="0" indent="0"/>
            <a:endParaRPr lang="en" dirty="0">
              <a:solidFill>
                <a:srgbClr val="1B4389"/>
              </a:solidFill>
            </a:endParaRPr>
          </a:p>
        </p:txBody>
      </p:sp>
      <p:grpSp>
        <p:nvGrpSpPr>
          <p:cNvPr id="132" name="Google Shape;132;p25"/>
          <p:cNvGrpSpPr/>
          <p:nvPr/>
        </p:nvGrpSpPr>
        <p:grpSpPr>
          <a:xfrm>
            <a:off x="2386810" y="2692246"/>
            <a:ext cx="1534700" cy="181200"/>
            <a:chOff x="706950" y="2370102"/>
            <a:chExt cx="1151025" cy="135900"/>
          </a:xfrm>
        </p:grpSpPr>
        <p:sp>
          <p:nvSpPr>
            <p:cNvPr id="133" name="Google Shape;133;p25"/>
            <p:cNvSpPr/>
            <p:nvPr/>
          </p:nvSpPr>
          <p:spPr>
            <a:xfrm>
              <a:off x="706950"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 name="Google Shape;134;p25"/>
            <p:cNvSpPr/>
            <p:nvPr/>
          </p:nvSpPr>
          <p:spPr>
            <a:xfrm>
              <a:off x="906350"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135;p25"/>
            <p:cNvSpPr/>
            <p:nvPr/>
          </p:nvSpPr>
          <p:spPr>
            <a:xfrm>
              <a:off x="1105750"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136;p25"/>
            <p:cNvSpPr/>
            <p:nvPr/>
          </p:nvSpPr>
          <p:spPr>
            <a:xfrm>
              <a:off x="1323275"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137;p25"/>
            <p:cNvSpPr/>
            <p:nvPr/>
          </p:nvSpPr>
          <p:spPr>
            <a:xfrm>
              <a:off x="1522675"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138;p25"/>
            <p:cNvSpPr/>
            <p:nvPr/>
          </p:nvSpPr>
          <p:spPr>
            <a:xfrm>
              <a:off x="1722075"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 name="TextBox 4">
            <a:extLst>
              <a:ext uri="{FF2B5EF4-FFF2-40B4-BE49-F238E27FC236}">
                <a16:creationId xmlns:a16="http://schemas.microsoft.com/office/drawing/2014/main" id="{567AD3D3-C502-A428-B442-ACB132C6408B}"/>
              </a:ext>
            </a:extLst>
          </p:cNvPr>
          <p:cNvSpPr txBox="1"/>
          <p:nvPr/>
        </p:nvSpPr>
        <p:spPr>
          <a:xfrm>
            <a:off x="7753350" y="663000"/>
            <a:ext cx="4438650" cy="900246"/>
          </a:xfrm>
          <a:prstGeom prst="rect">
            <a:avLst/>
          </a:prstGeom>
          <a:noFill/>
        </p:spPr>
        <p:txBody>
          <a:bodyPr wrap="square">
            <a:spAutoFit/>
          </a:bodyPr>
          <a:lstStyle/>
          <a:p>
            <a:pPr marL="0" indent="0" algn="r"/>
            <a:r>
              <a:rPr lang="en-US" sz="1050" b="1" dirty="0">
                <a:solidFill>
                  <a:srgbClr val="1B4389"/>
                </a:solidFill>
                <a:latin typeface="Raleway" pitchFamily="2" charset="0"/>
              </a:rPr>
              <a:t>CREDITS</a:t>
            </a:r>
            <a:r>
              <a:rPr lang="en-US" sz="1050" dirty="0">
                <a:solidFill>
                  <a:srgbClr val="1B4389"/>
                </a:solidFill>
                <a:latin typeface="Raleway" pitchFamily="2" charset="0"/>
              </a:rPr>
              <a:t>: </a:t>
            </a:r>
          </a:p>
          <a:p>
            <a:pPr marL="0" indent="0" algn="r"/>
            <a:r>
              <a:rPr lang="en-US" sz="1050" dirty="0">
                <a:solidFill>
                  <a:srgbClr val="1B4389"/>
                </a:solidFill>
                <a:latin typeface="Raleway" pitchFamily="2" charset="0"/>
              </a:rPr>
              <a:t>Presentation template adapted from slidesgo.com </a:t>
            </a:r>
          </a:p>
          <a:p>
            <a:pPr marL="0" indent="0" algn="r"/>
            <a:r>
              <a:rPr lang="en-US" sz="1050" dirty="0">
                <a:solidFill>
                  <a:srgbClr val="1B4389"/>
                </a:solidFill>
                <a:latin typeface="Raleway" pitchFamily="2" charset="0"/>
              </a:rPr>
              <a:t>Icons by </a:t>
            </a:r>
            <a:r>
              <a:rPr lang="en-US" sz="1050" dirty="0" err="1">
                <a:solidFill>
                  <a:srgbClr val="1B4389"/>
                </a:solidFill>
                <a:latin typeface="Raleway" pitchFamily="2" charset="0"/>
              </a:rPr>
              <a:t>Flaticon</a:t>
            </a:r>
            <a:r>
              <a:rPr lang="en-US" sz="1050" dirty="0">
                <a:solidFill>
                  <a:srgbClr val="1B4389"/>
                </a:solidFill>
                <a:latin typeface="Raleway" pitchFamily="2" charset="0"/>
              </a:rPr>
              <a:t> </a:t>
            </a:r>
          </a:p>
          <a:p>
            <a:pPr marL="0" indent="0" algn="r"/>
            <a:r>
              <a:rPr lang="en-US" sz="1050" dirty="0">
                <a:solidFill>
                  <a:srgbClr val="1B4389"/>
                </a:solidFill>
                <a:latin typeface="Raleway" pitchFamily="2" charset="0"/>
              </a:rPr>
              <a:t>Infographics &amp; images by </a:t>
            </a:r>
            <a:r>
              <a:rPr lang="en-US" sz="1050" dirty="0" err="1">
                <a:solidFill>
                  <a:srgbClr val="1B4389"/>
                </a:solidFill>
                <a:latin typeface="Raleway" pitchFamily="2" charset="0"/>
              </a:rPr>
              <a:t>Freepik</a:t>
            </a:r>
            <a:r>
              <a:rPr lang="en-US" sz="1050" dirty="0">
                <a:solidFill>
                  <a:srgbClr val="1B4389"/>
                </a:solidFill>
                <a:latin typeface="Raleway" pitchFamily="2" charset="0"/>
              </a:rPr>
              <a:t> </a:t>
            </a:r>
          </a:p>
          <a:p>
            <a:pPr marL="0" indent="0" algn="r"/>
            <a:r>
              <a:rPr lang="en-US" sz="1050" dirty="0">
                <a:solidFill>
                  <a:srgbClr val="1B4389"/>
                </a:solidFill>
                <a:latin typeface="Raleway" pitchFamily="2" charset="0"/>
              </a:rPr>
              <a:t>Illustrations by Stories</a:t>
            </a:r>
          </a:p>
        </p:txBody>
      </p:sp>
      <p:sp>
        <p:nvSpPr>
          <p:cNvPr id="2" name="TextBox 1">
            <a:extLst>
              <a:ext uri="{FF2B5EF4-FFF2-40B4-BE49-F238E27FC236}">
                <a16:creationId xmlns:a16="http://schemas.microsoft.com/office/drawing/2014/main" id="{E81D7213-07AB-97BB-ACEA-0F8923EDE36B}"/>
              </a:ext>
            </a:extLst>
          </p:cNvPr>
          <p:cNvSpPr txBox="1"/>
          <p:nvPr/>
        </p:nvSpPr>
        <p:spPr>
          <a:xfrm>
            <a:off x="11617234" y="0"/>
            <a:ext cx="574767" cy="369332"/>
          </a:xfrm>
          <a:prstGeom prst="rect">
            <a:avLst/>
          </a:prstGeom>
          <a:noFill/>
        </p:spPr>
        <p:txBody>
          <a:bodyPr wrap="square">
            <a:spAutoFit/>
          </a:bodyPr>
          <a:lstStyle/>
          <a:p>
            <a:r>
              <a:rPr lang="en-US" sz="1800" b="1" kern="0" dirty="0">
                <a:solidFill>
                  <a:srgbClr val="1B4389"/>
                </a:solidFill>
                <a:latin typeface="Montserrat" panose="00000500000000000000" pitchFamily="2" charset="0"/>
              </a:rPr>
              <a:t>48</a:t>
            </a:r>
            <a:endParaRPr lang="en-US" dirty="0">
              <a:solidFill>
                <a:srgbClr val="1B438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FD53E-BECB-F95E-556F-3A33244A370A}"/>
              </a:ext>
            </a:extLst>
          </p:cNvPr>
          <p:cNvPicPr>
            <a:picLocks noChangeAspect="1"/>
          </p:cNvPicPr>
          <p:nvPr/>
        </p:nvPicPr>
        <p:blipFill>
          <a:blip r:embed="rId3"/>
          <a:stretch>
            <a:fillRect/>
          </a:stretch>
        </p:blipFill>
        <p:spPr>
          <a:xfrm>
            <a:off x="147655" y="110003"/>
            <a:ext cx="5283200" cy="6609349"/>
          </a:xfrm>
          <a:prstGeom prst="rect">
            <a:avLst/>
          </a:prstGeom>
          <a:ln>
            <a:solidFill>
              <a:srgbClr val="1B4389"/>
            </a:solidFill>
          </a:ln>
        </p:spPr>
      </p:pic>
      <p:pic>
        <p:nvPicPr>
          <p:cNvPr id="1026" name="Picture 2">
            <a:extLst>
              <a:ext uri="{FF2B5EF4-FFF2-40B4-BE49-F238E27FC236}">
                <a16:creationId xmlns:a16="http://schemas.microsoft.com/office/drawing/2014/main" id="{A62CF292-4904-1F0F-7811-52C61E97E354}"/>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708954" y="843932"/>
            <a:ext cx="1556583" cy="1493633"/>
          </a:xfrm>
          <a:prstGeom prst="rect">
            <a:avLst/>
          </a:prstGeom>
          <a:noFill/>
          <a:ln>
            <a:solidFill>
              <a:srgbClr val="1B4389"/>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9CB2AC3-E12C-32D5-A6F4-25E3821EEC3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348578" y="2417953"/>
            <a:ext cx="1556583" cy="1493633"/>
          </a:xfrm>
          <a:prstGeom prst="rect">
            <a:avLst/>
          </a:prstGeom>
          <a:noFill/>
          <a:ln>
            <a:solidFill>
              <a:srgbClr val="1B4389"/>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BF775B8-9A4A-11A8-742E-3A6352402729}"/>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0348576" y="5307291"/>
            <a:ext cx="1556584" cy="1493635"/>
          </a:xfrm>
          <a:prstGeom prst="rect">
            <a:avLst/>
          </a:prstGeom>
          <a:noFill/>
          <a:ln>
            <a:solidFill>
              <a:srgbClr val="1B4389"/>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E7DAF-9E04-13BA-D19A-8D6CE2154FC2}"/>
              </a:ext>
            </a:extLst>
          </p:cNvPr>
          <p:cNvSpPr txBox="1"/>
          <p:nvPr/>
        </p:nvSpPr>
        <p:spPr>
          <a:xfrm>
            <a:off x="6250819" y="182321"/>
            <a:ext cx="5438019" cy="502766"/>
          </a:xfrm>
          <a:prstGeom prst="rect">
            <a:avLst/>
          </a:prstGeom>
          <a:noFill/>
        </p:spPr>
        <p:txBody>
          <a:bodyPr wrap="square" rtlCol="0">
            <a:spAutoFit/>
          </a:bodyPr>
          <a:lstStyle/>
          <a:p>
            <a:pPr algn="ctr" defTabSz="1219170">
              <a:buClr>
                <a:srgbClr val="000000"/>
              </a:buClr>
            </a:pPr>
            <a:r>
              <a:rPr lang="en-US" sz="2667" b="1" u="sng" kern="0" dirty="0">
                <a:solidFill>
                  <a:srgbClr val="D69D56"/>
                </a:solidFill>
                <a:latin typeface="Raleway" pitchFamily="2" charset="0"/>
                <a:cs typeface="Arial"/>
                <a:sym typeface="Arial"/>
              </a:rPr>
              <a:t>Co-Authors</a:t>
            </a:r>
          </a:p>
        </p:txBody>
      </p:sp>
      <p:sp>
        <p:nvSpPr>
          <p:cNvPr id="7" name="Google Shape;143;p26">
            <a:extLst>
              <a:ext uri="{FF2B5EF4-FFF2-40B4-BE49-F238E27FC236}">
                <a16:creationId xmlns:a16="http://schemas.microsoft.com/office/drawing/2014/main" id="{A079CE41-C292-DDA9-A1F4-901036CEE875}"/>
              </a:ext>
            </a:extLst>
          </p:cNvPr>
          <p:cNvSpPr txBox="1">
            <a:spLocks noGrp="1"/>
          </p:cNvSpPr>
          <p:nvPr>
            <p:ph type="title"/>
          </p:nvPr>
        </p:nvSpPr>
        <p:spPr>
          <a:xfrm>
            <a:off x="7438914" y="895514"/>
            <a:ext cx="4466247" cy="1342727"/>
          </a:xfrm>
          <a:prstGeom prst="rect">
            <a:avLst/>
          </a:prstGeom>
        </p:spPr>
        <p:txBody>
          <a:bodyPr spcFirstLastPara="1" wrap="square" lIns="121900" tIns="121900" rIns="121900" bIns="121900" anchor="t" anchorCtr="0">
            <a:noAutofit/>
          </a:bodyPr>
          <a:lstStyle/>
          <a:p>
            <a:r>
              <a:rPr lang="en" sz="1467" dirty="0">
                <a:solidFill>
                  <a:schemeClr val="tx1">
                    <a:lumMod val="85000"/>
                    <a:lumOff val="15000"/>
                  </a:schemeClr>
                </a:solidFill>
              </a:rPr>
              <a:t>Roy F. Chemaly MD, MPH, FIDSA, FACP</a:t>
            </a:r>
            <a:br>
              <a:rPr lang="en" sz="1467" dirty="0">
                <a:solidFill>
                  <a:schemeClr val="tx1">
                    <a:lumMod val="85000"/>
                    <a:lumOff val="15000"/>
                  </a:schemeClr>
                </a:solidFill>
              </a:rPr>
            </a:br>
            <a:r>
              <a:rPr lang="en" sz="1467" b="0" dirty="0">
                <a:solidFill>
                  <a:schemeClr val="tx1">
                    <a:lumMod val="85000"/>
                    <a:lumOff val="15000"/>
                  </a:schemeClr>
                </a:solidFill>
              </a:rPr>
              <a:t>MD Anderson</a:t>
            </a:r>
            <a:br>
              <a:rPr lang="en" sz="1467" dirty="0">
                <a:solidFill>
                  <a:schemeClr val="tx1">
                    <a:lumMod val="85000"/>
                    <a:lumOff val="15000"/>
                  </a:schemeClr>
                </a:solidFill>
              </a:rPr>
            </a:br>
            <a:r>
              <a:rPr lang="en-US" sz="1333" b="0" dirty="0">
                <a:solidFill>
                  <a:schemeClr val="tx1">
                    <a:lumMod val="85000"/>
                    <a:lumOff val="15000"/>
                  </a:schemeClr>
                </a:solidFill>
              </a:rPr>
              <a:t>Department of Infectious Diseases, Infection Control, and Employee Health, Division of Internal Medicine</a:t>
            </a:r>
            <a:endParaRPr sz="1467" b="0" dirty="0">
              <a:solidFill>
                <a:schemeClr val="tx1">
                  <a:lumMod val="85000"/>
                  <a:lumOff val="15000"/>
                </a:schemeClr>
              </a:solidFill>
            </a:endParaRPr>
          </a:p>
        </p:txBody>
      </p:sp>
      <p:sp>
        <p:nvSpPr>
          <p:cNvPr id="8" name="Google Shape;143;p26">
            <a:extLst>
              <a:ext uri="{FF2B5EF4-FFF2-40B4-BE49-F238E27FC236}">
                <a16:creationId xmlns:a16="http://schemas.microsoft.com/office/drawing/2014/main" id="{BD9D3105-F8F8-981F-0BA9-8310AE6B16F4}"/>
              </a:ext>
            </a:extLst>
          </p:cNvPr>
          <p:cNvSpPr txBox="1">
            <a:spLocks/>
          </p:cNvSpPr>
          <p:nvPr/>
        </p:nvSpPr>
        <p:spPr>
          <a:xfrm>
            <a:off x="6487245" y="2493405"/>
            <a:ext cx="3686628" cy="134272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1pPr>
            <a:lvl2pPr marR="0" lvl="1"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2pPr>
            <a:lvl3pPr marR="0" lvl="2"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3pPr>
            <a:lvl4pPr marR="0" lvl="3"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4pPr>
            <a:lvl5pPr marR="0" lvl="4"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5pPr>
            <a:lvl6pPr marR="0" lvl="5"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6pPr>
            <a:lvl7pPr marR="0" lvl="6"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7pPr>
            <a:lvl8pPr marR="0" lvl="7"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8pPr>
            <a:lvl9pPr marR="0" lvl="8"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9pPr>
          </a:lstStyle>
          <a:p>
            <a:pPr defTabSz="1219170">
              <a:buClr>
                <a:srgbClr val="364ABF"/>
              </a:buClr>
            </a:pPr>
            <a:r>
              <a:rPr lang="en-US" sz="1467" kern="0" dirty="0">
                <a:solidFill>
                  <a:srgbClr val="000000">
                    <a:lumMod val="85000"/>
                    <a:lumOff val="15000"/>
                  </a:srgbClr>
                </a:solidFill>
              </a:rPr>
              <a:t>Francesca </a:t>
            </a:r>
            <a:r>
              <a:rPr lang="en-US" sz="1467" kern="0" dirty="0" err="1">
                <a:solidFill>
                  <a:srgbClr val="000000">
                    <a:lumMod val="85000"/>
                    <a:lumOff val="15000"/>
                  </a:srgbClr>
                </a:solidFill>
              </a:rPr>
              <a:t>Torriani</a:t>
            </a:r>
            <a:r>
              <a:rPr lang="en-US" sz="1467" kern="0" dirty="0">
                <a:solidFill>
                  <a:srgbClr val="000000">
                    <a:lumMod val="85000"/>
                    <a:lumOff val="15000"/>
                  </a:srgbClr>
                </a:solidFill>
              </a:rPr>
              <a:t> MD, FIDSA, AAHIVS</a:t>
            </a:r>
          </a:p>
          <a:p>
            <a:pPr defTabSz="1219170">
              <a:buClr>
                <a:srgbClr val="364ABF"/>
              </a:buClr>
            </a:pPr>
            <a:r>
              <a:rPr lang="en-US" sz="1467" b="0" kern="0" dirty="0">
                <a:solidFill>
                  <a:srgbClr val="000000">
                    <a:lumMod val="85000"/>
                    <a:lumOff val="15000"/>
                  </a:srgbClr>
                </a:solidFill>
              </a:rPr>
              <a:t>UC San Diego Health</a:t>
            </a:r>
          </a:p>
          <a:p>
            <a:pPr defTabSz="1219170">
              <a:buClr>
                <a:srgbClr val="364ABF"/>
              </a:buClr>
            </a:pPr>
            <a:r>
              <a:rPr lang="en-US" sz="1333" b="0" kern="0" dirty="0">
                <a:solidFill>
                  <a:srgbClr val="000000">
                    <a:lumMod val="85000"/>
                    <a:lumOff val="15000"/>
                  </a:srgbClr>
                </a:solidFill>
              </a:rPr>
              <a:t>Infectious Disease Specialist Medical Director, Infection Prevention and Clinical Epidemiology Professor of Medicine</a:t>
            </a:r>
          </a:p>
        </p:txBody>
      </p:sp>
      <p:sp>
        <p:nvSpPr>
          <p:cNvPr id="9" name="Google Shape;143;p26">
            <a:extLst>
              <a:ext uri="{FF2B5EF4-FFF2-40B4-BE49-F238E27FC236}">
                <a16:creationId xmlns:a16="http://schemas.microsoft.com/office/drawing/2014/main" id="{88D9C8A9-FE8C-490F-41AC-5D6403CAFFE1}"/>
              </a:ext>
            </a:extLst>
          </p:cNvPr>
          <p:cNvSpPr txBox="1">
            <a:spLocks/>
          </p:cNvSpPr>
          <p:nvPr/>
        </p:nvSpPr>
        <p:spPr>
          <a:xfrm>
            <a:off x="6487245" y="5554801"/>
            <a:ext cx="3897863" cy="134272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1pPr>
            <a:lvl2pPr marR="0" lvl="1"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2pPr>
            <a:lvl3pPr marR="0" lvl="2"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3pPr>
            <a:lvl4pPr marR="0" lvl="3"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4pPr>
            <a:lvl5pPr marR="0" lvl="4"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5pPr>
            <a:lvl6pPr marR="0" lvl="5"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6pPr>
            <a:lvl7pPr marR="0" lvl="6"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7pPr>
            <a:lvl8pPr marR="0" lvl="7"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8pPr>
            <a:lvl9pPr marR="0" lvl="8"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9pPr>
          </a:lstStyle>
          <a:p>
            <a:pPr defTabSz="1219170">
              <a:buClr>
                <a:srgbClr val="364ABF"/>
              </a:buClr>
            </a:pPr>
            <a:r>
              <a:rPr lang="en-US" sz="1467" kern="0" dirty="0" err="1">
                <a:solidFill>
                  <a:srgbClr val="000000">
                    <a:lumMod val="85000"/>
                    <a:lumOff val="15000"/>
                  </a:srgbClr>
                </a:solidFill>
              </a:rPr>
              <a:t>Sanjeet</a:t>
            </a:r>
            <a:r>
              <a:rPr lang="en-US" sz="1467" kern="0" dirty="0">
                <a:solidFill>
                  <a:srgbClr val="000000">
                    <a:lumMod val="85000"/>
                    <a:lumOff val="15000"/>
                  </a:srgbClr>
                </a:solidFill>
              </a:rPr>
              <a:t> </a:t>
            </a:r>
            <a:r>
              <a:rPr lang="en-US" sz="1467" kern="0" dirty="0" err="1">
                <a:solidFill>
                  <a:srgbClr val="000000">
                    <a:lumMod val="85000"/>
                    <a:lumOff val="15000"/>
                  </a:srgbClr>
                </a:solidFill>
              </a:rPr>
              <a:t>Dadwal</a:t>
            </a:r>
            <a:r>
              <a:rPr lang="en-US" sz="1467" kern="0" dirty="0">
                <a:solidFill>
                  <a:srgbClr val="000000">
                    <a:lumMod val="85000"/>
                    <a:lumOff val="15000"/>
                  </a:srgbClr>
                </a:solidFill>
              </a:rPr>
              <a:t>, MD</a:t>
            </a:r>
          </a:p>
          <a:p>
            <a:pPr defTabSz="1219170">
              <a:buClr>
                <a:srgbClr val="364ABF"/>
              </a:buClr>
            </a:pPr>
            <a:r>
              <a:rPr lang="en-US" sz="1400" b="0" kern="0" dirty="0">
                <a:solidFill>
                  <a:srgbClr val="000000">
                    <a:lumMod val="85000"/>
                    <a:lumOff val="15000"/>
                  </a:srgbClr>
                </a:solidFill>
              </a:rPr>
              <a:t>City of Hope</a:t>
            </a:r>
          </a:p>
          <a:p>
            <a:pPr defTabSz="1219170">
              <a:buClr>
                <a:srgbClr val="364ABF"/>
              </a:buClr>
            </a:pPr>
            <a:r>
              <a:rPr lang="en-US" sz="1333" b="0" kern="0" dirty="0">
                <a:solidFill>
                  <a:srgbClr val="000000">
                    <a:lumMod val="85000"/>
                    <a:lumOff val="15000"/>
                  </a:srgbClr>
                </a:solidFill>
              </a:rPr>
              <a:t>Chief, Division of Infectious Diseases; </a:t>
            </a:r>
          </a:p>
          <a:p>
            <a:pPr defTabSz="1219170">
              <a:buClr>
                <a:srgbClr val="364ABF"/>
              </a:buClr>
            </a:pPr>
            <a:r>
              <a:rPr lang="en-US" sz="1333" b="0" kern="0" dirty="0">
                <a:solidFill>
                  <a:srgbClr val="000000">
                    <a:lumMod val="85000"/>
                    <a:lumOff val="15000"/>
                  </a:srgbClr>
                </a:solidFill>
              </a:rPr>
              <a:t>Physician</a:t>
            </a:r>
          </a:p>
        </p:txBody>
      </p:sp>
      <p:pic>
        <p:nvPicPr>
          <p:cNvPr id="12" name="Picture 11">
            <a:extLst>
              <a:ext uri="{FF2B5EF4-FFF2-40B4-BE49-F238E27FC236}">
                <a16:creationId xmlns:a16="http://schemas.microsoft.com/office/drawing/2014/main" id="{8D5277DC-80BE-D7D8-015B-6311676167E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a:stretch/>
        </p:blipFill>
        <p:spPr>
          <a:xfrm>
            <a:off x="5708954" y="3839137"/>
            <a:ext cx="1556583" cy="1493633"/>
          </a:xfrm>
          <a:prstGeom prst="rect">
            <a:avLst/>
          </a:prstGeom>
          <a:ln>
            <a:solidFill>
              <a:srgbClr val="1B4389"/>
            </a:solidFill>
          </a:ln>
        </p:spPr>
      </p:pic>
      <p:sp>
        <p:nvSpPr>
          <p:cNvPr id="13" name="Google Shape;143;p26">
            <a:extLst>
              <a:ext uri="{FF2B5EF4-FFF2-40B4-BE49-F238E27FC236}">
                <a16:creationId xmlns:a16="http://schemas.microsoft.com/office/drawing/2014/main" id="{FF70F002-A79F-D843-013D-152A9A8A29DC}"/>
              </a:ext>
            </a:extLst>
          </p:cNvPr>
          <p:cNvSpPr txBox="1">
            <a:spLocks/>
          </p:cNvSpPr>
          <p:nvPr/>
        </p:nvSpPr>
        <p:spPr>
          <a:xfrm>
            <a:off x="7440240" y="3802677"/>
            <a:ext cx="4464920" cy="169914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1pPr>
            <a:lvl2pPr marR="0" lvl="1"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2pPr>
            <a:lvl3pPr marR="0" lvl="2"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3pPr>
            <a:lvl4pPr marR="0" lvl="3"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4pPr>
            <a:lvl5pPr marR="0" lvl="4"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5pPr>
            <a:lvl6pPr marR="0" lvl="5"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6pPr>
            <a:lvl7pPr marR="0" lvl="6"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7pPr>
            <a:lvl8pPr marR="0" lvl="7"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8pPr>
            <a:lvl9pPr marR="0" lvl="8" algn="l" rtl="0">
              <a:lnSpc>
                <a:spcPct val="100000"/>
              </a:lnSpc>
              <a:spcBef>
                <a:spcPts val="0"/>
              </a:spcBef>
              <a:spcAft>
                <a:spcPts val="0"/>
              </a:spcAft>
              <a:buClr>
                <a:schemeClr val="accent3"/>
              </a:buClr>
              <a:buSzPts val="2800"/>
              <a:buFont typeface="Raleway"/>
              <a:buNone/>
              <a:defRPr sz="2800" b="1" i="0" u="none" strike="noStrike" cap="none">
                <a:solidFill>
                  <a:schemeClr val="accent3"/>
                </a:solidFill>
                <a:latin typeface="Raleway"/>
                <a:ea typeface="Raleway"/>
                <a:cs typeface="Raleway"/>
                <a:sym typeface="Raleway"/>
              </a:defRPr>
            </a:lvl9pPr>
          </a:lstStyle>
          <a:p>
            <a:pPr defTabSz="1219170">
              <a:buClr>
                <a:srgbClr val="364ABF"/>
              </a:buClr>
            </a:pPr>
            <a:r>
              <a:rPr lang="en-US" sz="1467" kern="0" dirty="0">
                <a:solidFill>
                  <a:srgbClr val="000000">
                    <a:lumMod val="85000"/>
                    <a:lumOff val="15000"/>
                  </a:srgbClr>
                </a:solidFill>
              </a:rPr>
              <a:t>Zainab Shahid, MD</a:t>
            </a:r>
          </a:p>
          <a:p>
            <a:pPr defTabSz="1219170">
              <a:buClr>
                <a:srgbClr val="364ABF"/>
              </a:buClr>
            </a:pPr>
            <a:r>
              <a:rPr lang="en-US" sz="1467" b="0" kern="0" dirty="0">
                <a:solidFill>
                  <a:srgbClr val="000000">
                    <a:lumMod val="85000"/>
                    <a:lumOff val="15000"/>
                  </a:srgbClr>
                </a:solidFill>
              </a:rPr>
              <a:t>Memorial Sloan Kettering</a:t>
            </a:r>
          </a:p>
          <a:p>
            <a:pPr defTabSz="1219170">
              <a:buClr>
                <a:srgbClr val="364ABF"/>
              </a:buClr>
            </a:pPr>
            <a:r>
              <a:rPr lang="en-US" sz="1333" b="0" kern="0" dirty="0">
                <a:solidFill>
                  <a:srgbClr val="000000">
                    <a:lumMod val="85000"/>
                    <a:lumOff val="15000"/>
                  </a:srgbClr>
                </a:solidFill>
              </a:rPr>
              <a:t>Infectious Disease Specialist, Infection Management in Patients with Blood Cancer and in Hematopoietic Transplant and Cellular Therapy Recipients, and Immunocompromised People</a:t>
            </a:r>
          </a:p>
        </p:txBody>
      </p:sp>
      <p:sp>
        <p:nvSpPr>
          <p:cNvPr id="2" name="TextBox 1">
            <a:extLst>
              <a:ext uri="{FF2B5EF4-FFF2-40B4-BE49-F238E27FC236}">
                <a16:creationId xmlns:a16="http://schemas.microsoft.com/office/drawing/2014/main" id="{54B38BE0-004E-838B-BACB-C03BE47171D6}"/>
              </a:ext>
            </a:extLst>
          </p:cNvPr>
          <p:cNvSpPr txBox="1"/>
          <p:nvPr/>
        </p:nvSpPr>
        <p:spPr>
          <a:xfrm>
            <a:off x="11855857" y="0"/>
            <a:ext cx="336143"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5</a:t>
            </a:r>
            <a:endParaRPr lang="en-US" dirty="0"/>
          </a:p>
        </p:txBody>
      </p:sp>
    </p:spTree>
    <p:extLst>
      <p:ext uri="{BB962C8B-B14F-4D97-AF65-F5344CB8AC3E}">
        <p14:creationId xmlns:p14="http://schemas.microsoft.com/office/powerpoint/2010/main" val="203491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36000"/>
            <a:lum/>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9E7DAF-9E04-13BA-D19A-8D6CE2154FC2}"/>
              </a:ext>
            </a:extLst>
          </p:cNvPr>
          <p:cNvSpPr txBox="1"/>
          <p:nvPr/>
        </p:nvSpPr>
        <p:spPr>
          <a:xfrm>
            <a:off x="232735" y="357585"/>
            <a:ext cx="6724952" cy="502766"/>
          </a:xfrm>
          <a:prstGeom prst="rect">
            <a:avLst/>
          </a:prstGeom>
          <a:noFill/>
        </p:spPr>
        <p:txBody>
          <a:bodyPr wrap="square" rtlCol="0">
            <a:spAutoFit/>
          </a:bodyPr>
          <a:lstStyle/>
          <a:p>
            <a:pPr algn="ctr" defTabSz="1219170">
              <a:buClr>
                <a:srgbClr val="000000"/>
              </a:buClr>
            </a:pPr>
            <a:r>
              <a:rPr lang="en-US" sz="2667" b="1" u="sng" kern="0" dirty="0">
                <a:solidFill>
                  <a:srgbClr val="1B4389"/>
                </a:solidFill>
                <a:effectLst>
                  <a:outerShdw blurRad="38100" dist="38100" dir="2700000" algn="tl">
                    <a:srgbClr val="000000">
                      <a:alpha val="43137"/>
                    </a:srgbClr>
                  </a:outerShdw>
                </a:effectLst>
                <a:latin typeface="Raleway" pitchFamily="2" charset="0"/>
                <a:cs typeface="Arial"/>
                <a:sym typeface="Arial"/>
              </a:rPr>
              <a:t>Healthcare Associated Infections (HAIs)</a:t>
            </a:r>
          </a:p>
        </p:txBody>
      </p:sp>
      <p:pic>
        <p:nvPicPr>
          <p:cNvPr id="2050" name="Picture 2" descr="Mid-Air Fire Protection and the Internet of Things">
            <a:extLst>
              <a:ext uri="{FF2B5EF4-FFF2-40B4-BE49-F238E27FC236}">
                <a16:creationId xmlns:a16="http://schemas.microsoft.com/office/drawing/2014/main" id="{1F115B78-B743-8A39-4A59-C07BD4ECDE9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57689" y="1062207"/>
            <a:ext cx="4839828" cy="3227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Google Shape;284;p33">
            <a:extLst>
              <a:ext uri="{FF2B5EF4-FFF2-40B4-BE49-F238E27FC236}">
                <a16:creationId xmlns:a16="http://schemas.microsoft.com/office/drawing/2014/main" id="{36E8AE66-E140-4E43-B2D5-221492024680}"/>
              </a:ext>
            </a:extLst>
          </p:cNvPr>
          <p:cNvSpPr txBox="1">
            <a:spLocks/>
          </p:cNvSpPr>
          <p:nvPr/>
        </p:nvSpPr>
        <p:spPr>
          <a:xfrm>
            <a:off x="6957687" y="4425554"/>
            <a:ext cx="4839828" cy="902953"/>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467" kern="0" dirty="0">
                <a:latin typeface="Raleway" pitchFamily="2" charset="0"/>
              </a:rPr>
              <a:t>The mortality rate of HAIs in the US (100,000/year) is comparable to a large commercial airliner falling out of the sky with no survivors each and every day.</a:t>
            </a:r>
          </a:p>
        </p:txBody>
      </p:sp>
      <p:sp>
        <p:nvSpPr>
          <p:cNvPr id="11" name="TextBox 10">
            <a:extLst>
              <a:ext uri="{FF2B5EF4-FFF2-40B4-BE49-F238E27FC236}">
                <a16:creationId xmlns:a16="http://schemas.microsoft.com/office/drawing/2014/main" id="{A3C03906-6AEE-7C34-4768-C39BB031C381}"/>
              </a:ext>
            </a:extLst>
          </p:cNvPr>
          <p:cNvSpPr txBox="1"/>
          <p:nvPr/>
        </p:nvSpPr>
        <p:spPr>
          <a:xfrm>
            <a:off x="394482" y="1051241"/>
            <a:ext cx="6446585" cy="5017720"/>
          </a:xfrm>
          <a:prstGeom prst="rect">
            <a:avLst/>
          </a:prstGeom>
          <a:solidFill>
            <a:schemeClr val="bg1">
              <a:alpha val="40000"/>
            </a:schemeClr>
          </a:solidFill>
          <a:ln>
            <a:solidFill>
              <a:schemeClr val="tx1"/>
            </a:solidFill>
          </a:ln>
        </p:spPr>
        <p:txBody>
          <a:bodyPr wrap="square">
            <a:spAutoFit/>
          </a:bodyPr>
          <a:lstStyle/>
          <a:p>
            <a:pPr marL="0" lvl="2" defTabSz="1219170">
              <a:buClr>
                <a:srgbClr val="000000"/>
              </a:buClr>
            </a:pPr>
            <a:r>
              <a:rPr lang="en-US" sz="1867" b="1" kern="0" dirty="0">
                <a:solidFill>
                  <a:srgbClr val="1B4389"/>
                </a:solidFill>
                <a:latin typeface="Raleway" pitchFamily="2" charset="0"/>
                <a:cs typeface="Arial"/>
                <a:sym typeface="Arial"/>
              </a:rPr>
              <a:t>HAIs are avoidable adverse events, with an estimated annual US cost of $147 billion.</a:t>
            </a:r>
          </a:p>
          <a:p>
            <a:pPr marL="0" lvl="2" defTabSz="1219170">
              <a:buClr>
                <a:srgbClr val="000000"/>
              </a:buClr>
            </a:pPr>
            <a:r>
              <a:rPr lang="en-US" sz="2133" b="1" kern="0" dirty="0">
                <a:solidFill>
                  <a:srgbClr val="000000"/>
                </a:solidFill>
                <a:latin typeface="Raleway" pitchFamily="2" charset="0"/>
                <a:cs typeface="Arial"/>
                <a:sym typeface="Arial"/>
              </a:rPr>
              <a:t>Consequences are:</a:t>
            </a:r>
          </a:p>
          <a:p>
            <a:pPr marL="380990" indent="-380990" defTabSz="1219170">
              <a:buClr>
                <a:srgbClr val="000000"/>
              </a:buClr>
              <a:buFont typeface="Arial" panose="020B0604020202020204" pitchFamily="34" charset="0"/>
              <a:buChar char="•"/>
            </a:pPr>
            <a:r>
              <a:rPr lang="en-US" sz="1867" kern="0" dirty="0">
                <a:solidFill>
                  <a:srgbClr val="000000"/>
                </a:solidFill>
                <a:latin typeface="Raleway" pitchFamily="2" charset="0"/>
                <a:cs typeface="Arial"/>
                <a:sym typeface="Arial"/>
              </a:rPr>
              <a:t>increased health care costs</a:t>
            </a:r>
          </a:p>
          <a:p>
            <a:pPr marL="380990" lvl="4" indent="-380990" defTabSz="1219170">
              <a:buClr>
                <a:srgbClr val="000000"/>
              </a:buClr>
              <a:buFont typeface="Arial" panose="020B0604020202020204" pitchFamily="34" charset="0"/>
              <a:buChar char="•"/>
            </a:pPr>
            <a:r>
              <a:rPr lang="en-US" sz="1867" kern="0" dirty="0">
                <a:solidFill>
                  <a:srgbClr val="000000"/>
                </a:solidFill>
                <a:latin typeface="Raleway" pitchFamily="2" charset="0"/>
                <a:cs typeface="Arial"/>
                <a:sym typeface="Arial"/>
              </a:rPr>
              <a:t>longer length of stays</a:t>
            </a:r>
          </a:p>
          <a:p>
            <a:pPr marL="380990" lvl="4" indent="-380990" defTabSz="1219170">
              <a:buClr>
                <a:srgbClr val="000000"/>
              </a:buClr>
              <a:buFont typeface="Arial" panose="020B0604020202020204" pitchFamily="34" charset="0"/>
              <a:buChar char="•"/>
            </a:pPr>
            <a:r>
              <a:rPr lang="en-US" sz="1867" kern="0" dirty="0">
                <a:solidFill>
                  <a:srgbClr val="000000"/>
                </a:solidFill>
                <a:latin typeface="Raleway" pitchFamily="2" charset="0"/>
                <a:cs typeface="Arial"/>
                <a:sym typeface="Arial"/>
              </a:rPr>
              <a:t>higher rates morbidity and mortality. </a:t>
            </a:r>
          </a:p>
          <a:p>
            <a:pPr defTabSz="1219170">
              <a:buClr>
                <a:srgbClr val="000000"/>
              </a:buClr>
            </a:pPr>
            <a:endParaRPr lang="en-US" sz="1867" kern="0" dirty="0">
              <a:solidFill>
                <a:srgbClr val="1B4389"/>
              </a:solidFill>
              <a:latin typeface="Raleway" pitchFamily="2" charset="0"/>
              <a:cs typeface="Arial"/>
              <a:sym typeface="Arial"/>
            </a:endParaRPr>
          </a:p>
          <a:p>
            <a:pPr defTabSz="1219170">
              <a:buClr>
                <a:srgbClr val="000000"/>
              </a:buClr>
            </a:pPr>
            <a:r>
              <a:rPr lang="en-US" sz="1867" b="1" kern="0" dirty="0">
                <a:solidFill>
                  <a:srgbClr val="1B4389"/>
                </a:solidFill>
                <a:latin typeface="Raleway" pitchFamily="2" charset="0"/>
                <a:cs typeface="Arial"/>
                <a:sym typeface="Arial"/>
              </a:rPr>
              <a:t>Especially true in hematology-oncology </a:t>
            </a:r>
            <a:br>
              <a:rPr lang="en-US" sz="1867" b="1" kern="0" dirty="0">
                <a:solidFill>
                  <a:srgbClr val="1B4389"/>
                </a:solidFill>
                <a:latin typeface="Raleway" pitchFamily="2" charset="0"/>
                <a:cs typeface="Arial"/>
                <a:sym typeface="Arial"/>
              </a:rPr>
            </a:br>
            <a:r>
              <a:rPr lang="en-US" sz="1867" b="1" kern="0" dirty="0">
                <a:solidFill>
                  <a:srgbClr val="1B4389"/>
                </a:solidFill>
                <a:latin typeface="Raleway" pitchFamily="2" charset="0"/>
                <a:cs typeface="Arial"/>
                <a:sym typeface="Arial"/>
              </a:rPr>
              <a:t>practices, as patients are commonly:</a:t>
            </a:r>
          </a:p>
          <a:p>
            <a:pPr marL="380990" lvl="2" indent="-380990" defTabSz="1219170">
              <a:buClr>
                <a:srgbClr val="000000"/>
              </a:buClr>
              <a:buFont typeface="Arial" panose="020B0604020202020204" pitchFamily="34" charset="0"/>
              <a:buChar char="•"/>
            </a:pPr>
            <a:r>
              <a:rPr lang="en-US" sz="1867" kern="0" dirty="0">
                <a:solidFill>
                  <a:srgbClr val="000000"/>
                </a:solidFill>
                <a:latin typeface="Raleway" pitchFamily="2" charset="0"/>
                <a:cs typeface="Arial"/>
                <a:sym typeface="Arial"/>
              </a:rPr>
              <a:t>Immunocompromised</a:t>
            </a:r>
          </a:p>
          <a:p>
            <a:pPr marL="380990" lvl="2" indent="-380990" defTabSz="1219170">
              <a:buClr>
                <a:srgbClr val="000000"/>
              </a:buClr>
              <a:buFont typeface="Arial" panose="020B0604020202020204" pitchFamily="34" charset="0"/>
              <a:buChar char="•"/>
            </a:pPr>
            <a:r>
              <a:rPr lang="en-US" sz="1867" kern="0" dirty="0">
                <a:solidFill>
                  <a:srgbClr val="000000"/>
                </a:solidFill>
                <a:latin typeface="Raleway" pitchFamily="2" charset="0"/>
                <a:cs typeface="Arial"/>
                <a:sym typeface="Arial"/>
              </a:rPr>
              <a:t>Neutropenic</a:t>
            </a:r>
          </a:p>
          <a:p>
            <a:pPr marL="380990" lvl="2" indent="-380990" defTabSz="1219170">
              <a:buClr>
                <a:srgbClr val="000000"/>
              </a:buClr>
              <a:buFont typeface="Arial" panose="020B0604020202020204" pitchFamily="34" charset="0"/>
              <a:buChar char="•"/>
            </a:pPr>
            <a:r>
              <a:rPr lang="en-US" sz="1867" kern="0" dirty="0">
                <a:solidFill>
                  <a:srgbClr val="000000"/>
                </a:solidFill>
                <a:latin typeface="Raleway" pitchFamily="2" charset="0"/>
                <a:cs typeface="Arial"/>
                <a:sym typeface="Arial"/>
              </a:rPr>
              <a:t>Have non-intact skin is frequent due to skin graft versus host disease</a:t>
            </a:r>
          </a:p>
          <a:p>
            <a:pPr marL="380990" lvl="2" indent="-380990" defTabSz="1219170">
              <a:buClr>
                <a:srgbClr val="000000"/>
              </a:buClr>
              <a:buFont typeface="Arial" panose="020B0604020202020204" pitchFamily="34" charset="0"/>
              <a:buChar char="•"/>
            </a:pPr>
            <a:r>
              <a:rPr lang="en-US" sz="1867" kern="0" dirty="0">
                <a:solidFill>
                  <a:srgbClr val="000000"/>
                </a:solidFill>
                <a:latin typeface="Raleway" pitchFamily="2" charset="0"/>
                <a:cs typeface="Arial"/>
                <a:sym typeface="Arial"/>
              </a:rPr>
              <a:t>Broad-spectrum antimicrobial exposure is common</a:t>
            </a:r>
          </a:p>
          <a:p>
            <a:pPr defTabSz="1219170">
              <a:buClr>
                <a:srgbClr val="000000"/>
              </a:buClr>
            </a:pPr>
            <a:endParaRPr lang="en-US" sz="1867" kern="0" dirty="0">
              <a:solidFill>
                <a:srgbClr val="1B4389"/>
              </a:solidFill>
              <a:latin typeface="Raleway" pitchFamily="2" charset="0"/>
              <a:cs typeface="Arial"/>
              <a:sym typeface="Arial"/>
            </a:endParaRPr>
          </a:p>
          <a:p>
            <a:pPr defTabSz="1219170">
              <a:buClr>
                <a:srgbClr val="000000"/>
              </a:buClr>
            </a:pPr>
            <a:r>
              <a:rPr lang="en-US" sz="1867" kern="0" dirty="0">
                <a:solidFill>
                  <a:srgbClr val="1B4389"/>
                </a:solidFill>
                <a:latin typeface="Raleway" pitchFamily="2" charset="0"/>
                <a:cs typeface="Arial"/>
                <a:sym typeface="Arial"/>
              </a:rPr>
              <a:t>….all of which increase the risk of iatrogenic complications</a:t>
            </a:r>
          </a:p>
        </p:txBody>
      </p:sp>
      <p:sp>
        <p:nvSpPr>
          <p:cNvPr id="14" name="Google Shape;284;p33">
            <a:extLst>
              <a:ext uri="{FF2B5EF4-FFF2-40B4-BE49-F238E27FC236}">
                <a16:creationId xmlns:a16="http://schemas.microsoft.com/office/drawing/2014/main" id="{0A50FA60-5A1F-1A39-9CAC-34AE30C525FD}"/>
              </a:ext>
            </a:extLst>
          </p:cNvPr>
          <p:cNvSpPr txBox="1">
            <a:spLocks/>
          </p:cNvSpPr>
          <p:nvPr/>
        </p:nvSpPr>
        <p:spPr>
          <a:xfrm>
            <a:off x="394482" y="6270818"/>
            <a:ext cx="11403033" cy="502766"/>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467" kern="0" dirty="0">
                <a:solidFill>
                  <a:srgbClr val="212121"/>
                </a:solidFill>
                <a:latin typeface="Raleway" pitchFamily="2" charset="0"/>
              </a:rPr>
              <a:t>Peacock WF. A New Normal for The Clinician's Third Hand: Stethoscope Hygiene and Infection Prevention. Am J Infect Control. 2022 Nov 6:S0196-6553(22)00757-X. PMID: 36351475.</a:t>
            </a:r>
            <a:endParaRPr lang="en-US" sz="1467" kern="0" dirty="0">
              <a:latin typeface="Raleway" pitchFamily="2" charset="0"/>
            </a:endParaRPr>
          </a:p>
        </p:txBody>
      </p:sp>
      <p:sp>
        <p:nvSpPr>
          <p:cNvPr id="2" name="TextBox 1">
            <a:extLst>
              <a:ext uri="{FF2B5EF4-FFF2-40B4-BE49-F238E27FC236}">
                <a16:creationId xmlns:a16="http://schemas.microsoft.com/office/drawing/2014/main" id="{0A85F7BB-B4E5-7700-2413-FA5BB6588CF7}"/>
              </a:ext>
            </a:extLst>
          </p:cNvPr>
          <p:cNvSpPr txBox="1"/>
          <p:nvPr/>
        </p:nvSpPr>
        <p:spPr>
          <a:xfrm>
            <a:off x="11855857" y="0"/>
            <a:ext cx="336143"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6</a:t>
            </a:r>
            <a:endParaRPr lang="en-US" dirty="0"/>
          </a:p>
        </p:txBody>
      </p:sp>
    </p:spTree>
    <p:extLst>
      <p:ext uri="{BB962C8B-B14F-4D97-AF65-F5344CB8AC3E}">
        <p14:creationId xmlns:p14="http://schemas.microsoft.com/office/powerpoint/2010/main" val="230113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 calcmode="lin" valueType="num">
                                      <p:cBhvr additive="base">
                                        <p:cTn id="1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anim calcmode="lin" valueType="num">
                                      <p:cBhvr additive="base">
                                        <p:cTn id="21"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anim calcmode="lin" valueType="num">
                                      <p:cBhvr additive="base">
                                        <p:cTn id="29"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anim calcmode="lin" valueType="num">
                                      <p:cBhvr additive="base">
                                        <p:cTn id="3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12" end="12"/>
                                            </p:txEl>
                                          </p:spTgt>
                                        </p:tgtEl>
                                        <p:attrNameLst>
                                          <p:attrName>style.visibility</p:attrName>
                                        </p:attrNameLst>
                                      </p:cBhvr>
                                      <p:to>
                                        <p:strVal val="visible"/>
                                      </p:to>
                                    </p:set>
                                    <p:anim calcmode="lin" valueType="num">
                                      <p:cBhvr additive="base">
                                        <p:cTn id="37"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2" name="Google Shape;522;p38"/>
          <p:cNvSpPr txBox="1">
            <a:spLocks noGrp="1"/>
          </p:cNvSpPr>
          <p:nvPr>
            <p:ph type="title"/>
          </p:nvPr>
        </p:nvSpPr>
        <p:spPr>
          <a:xfrm>
            <a:off x="5130800" y="1508355"/>
            <a:ext cx="6110400" cy="3700400"/>
          </a:xfrm>
          <a:prstGeom prst="rect">
            <a:avLst/>
          </a:prstGeom>
        </p:spPr>
        <p:txBody>
          <a:bodyPr spcFirstLastPara="1" wrap="square" lIns="121900" tIns="121900" rIns="121900" bIns="121900" anchor="ctr" anchorCtr="0">
            <a:noAutofit/>
          </a:bodyPr>
          <a:lstStyle/>
          <a:p>
            <a:r>
              <a:rPr lang="en-US" sz="3733" dirty="0">
                <a:solidFill>
                  <a:srgbClr val="1B4389"/>
                </a:solidFill>
                <a:effectLst>
                  <a:outerShdw blurRad="38100" dist="38100" dir="2700000" algn="tl">
                    <a:srgbClr val="000000">
                      <a:alpha val="43137"/>
                    </a:srgbClr>
                  </a:outerShdw>
                </a:effectLst>
                <a:latin typeface="Raleway" pitchFamily="2" charset="0"/>
              </a:rPr>
              <a:t>Certain MDRO pathogens have unique risks and are especially concerning for Hem-</a:t>
            </a:r>
            <a:r>
              <a:rPr lang="en-US" sz="3733" dirty="0" err="1">
                <a:solidFill>
                  <a:srgbClr val="1B4389"/>
                </a:solidFill>
                <a:effectLst>
                  <a:outerShdw blurRad="38100" dist="38100" dir="2700000" algn="tl">
                    <a:srgbClr val="000000">
                      <a:alpha val="43137"/>
                    </a:srgbClr>
                  </a:outerShdw>
                </a:effectLst>
                <a:latin typeface="Raleway" pitchFamily="2" charset="0"/>
              </a:rPr>
              <a:t>Onc</a:t>
            </a:r>
            <a:r>
              <a:rPr lang="en-US" sz="3733" dirty="0">
                <a:solidFill>
                  <a:srgbClr val="1B4389"/>
                </a:solidFill>
                <a:effectLst>
                  <a:outerShdw blurRad="38100" dist="38100" dir="2700000" algn="tl">
                    <a:srgbClr val="000000">
                      <a:alpha val="43137"/>
                    </a:srgbClr>
                  </a:outerShdw>
                </a:effectLst>
                <a:latin typeface="Raleway" pitchFamily="2" charset="0"/>
              </a:rPr>
              <a:t> wards</a:t>
            </a:r>
          </a:p>
        </p:txBody>
      </p:sp>
      <p:grpSp>
        <p:nvGrpSpPr>
          <p:cNvPr id="523" name="Google Shape;523;p38"/>
          <p:cNvGrpSpPr/>
          <p:nvPr/>
        </p:nvGrpSpPr>
        <p:grpSpPr>
          <a:xfrm>
            <a:off x="9582218" y="5168437"/>
            <a:ext cx="1534700" cy="181200"/>
            <a:chOff x="706950" y="2370102"/>
            <a:chExt cx="1151025" cy="135900"/>
          </a:xfrm>
        </p:grpSpPr>
        <p:sp>
          <p:nvSpPr>
            <p:cNvPr id="524" name="Google Shape;524;p38"/>
            <p:cNvSpPr/>
            <p:nvPr/>
          </p:nvSpPr>
          <p:spPr>
            <a:xfrm>
              <a:off x="706950"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525" name="Google Shape;525;p38"/>
            <p:cNvSpPr/>
            <p:nvPr/>
          </p:nvSpPr>
          <p:spPr>
            <a:xfrm>
              <a:off x="906350"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526" name="Google Shape;526;p38"/>
            <p:cNvSpPr/>
            <p:nvPr/>
          </p:nvSpPr>
          <p:spPr>
            <a:xfrm>
              <a:off x="1105750"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527" name="Google Shape;527;p38"/>
            <p:cNvSpPr/>
            <p:nvPr/>
          </p:nvSpPr>
          <p:spPr>
            <a:xfrm>
              <a:off x="1323275"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528" name="Google Shape;528;p38"/>
            <p:cNvSpPr/>
            <p:nvPr/>
          </p:nvSpPr>
          <p:spPr>
            <a:xfrm>
              <a:off x="1522675"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529" name="Google Shape;529;p38"/>
            <p:cNvSpPr/>
            <p:nvPr/>
          </p:nvSpPr>
          <p:spPr>
            <a:xfrm>
              <a:off x="1722075" y="2370102"/>
              <a:ext cx="135900" cy="1359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sp>
        <p:nvSpPr>
          <p:cNvPr id="2" name="TextBox 1">
            <a:extLst>
              <a:ext uri="{FF2B5EF4-FFF2-40B4-BE49-F238E27FC236}">
                <a16:creationId xmlns:a16="http://schemas.microsoft.com/office/drawing/2014/main" id="{8F54CF0E-FD7B-D5BA-0F23-BBE626492783}"/>
              </a:ext>
            </a:extLst>
          </p:cNvPr>
          <p:cNvSpPr txBox="1"/>
          <p:nvPr/>
        </p:nvSpPr>
        <p:spPr>
          <a:xfrm>
            <a:off x="11855857" y="0"/>
            <a:ext cx="336143"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7</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Exploring New Approaches to Diagnose C. diff Infections | CDC">
            <a:extLst>
              <a:ext uri="{FF2B5EF4-FFF2-40B4-BE49-F238E27FC236}">
                <a16:creationId xmlns:a16="http://schemas.microsoft.com/office/drawing/2014/main" id="{B1F5D2D5-FEF8-F399-B07A-335E041A2E4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83799" y="2409008"/>
            <a:ext cx="7624396" cy="35560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Google Shape;284;p33">
            <a:extLst>
              <a:ext uri="{FF2B5EF4-FFF2-40B4-BE49-F238E27FC236}">
                <a16:creationId xmlns:a16="http://schemas.microsoft.com/office/drawing/2014/main" id="{7D5E081D-8AE4-9A89-336C-4FD00D55A7D8}"/>
              </a:ext>
            </a:extLst>
          </p:cNvPr>
          <p:cNvSpPr txBox="1">
            <a:spLocks/>
          </p:cNvSpPr>
          <p:nvPr/>
        </p:nvSpPr>
        <p:spPr>
          <a:xfrm>
            <a:off x="394484" y="6350000"/>
            <a:ext cx="11403033" cy="438771"/>
          </a:xfrm>
          <a:prstGeom prst="rect">
            <a:avLst/>
          </a:prstGeom>
          <a:solidFill>
            <a:schemeClr val="bg1">
              <a:alpha val="40000"/>
            </a:schemeClr>
          </a:solid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333" kern="0" dirty="0">
                <a:solidFill>
                  <a:srgbClr val="212121"/>
                </a:solidFill>
                <a:latin typeface="Raleway" pitchFamily="2" charset="0"/>
              </a:rPr>
              <a:t>“2019 Antibiotic Resistance Threats Report.” </a:t>
            </a:r>
            <a:r>
              <a:rPr lang="en-US" sz="1333" i="1" kern="0" dirty="0">
                <a:solidFill>
                  <a:srgbClr val="212121"/>
                </a:solidFill>
                <a:latin typeface="Raleway" pitchFamily="2" charset="0"/>
              </a:rPr>
              <a:t>Centers for Disease Control and Prevention, Centers for Disease Control and Prevention</a:t>
            </a:r>
            <a:r>
              <a:rPr lang="en-US" sz="1333" kern="0" dirty="0">
                <a:solidFill>
                  <a:srgbClr val="212121"/>
                </a:solidFill>
                <a:latin typeface="Raleway" pitchFamily="2" charset="0"/>
              </a:rPr>
              <a:t>, 23 Nov. 2021</a:t>
            </a:r>
            <a:endParaRPr lang="en-US" sz="1333" kern="0" dirty="0">
              <a:latin typeface="Raleway" pitchFamily="2" charset="0"/>
            </a:endParaRPr>
          </a:p>
        </p:txBody>
      </p:sp>
      <p:sp>
        <p:nvSpPr>
          <p:cNvPr id="3" name="TextBox 2">
            <a:extLst>
              <a:ext uri="{FF2B5EF4-FFF2-40B4-BE49-F238E27FC236}">
                <a16:creationId xmlns:a16="http://schemas.microsoft.com/office/drawing/2014/main" id="{05EB2556-5155-FF16-B259-C4767262D62F}"/>
              </a:ext>
            </a:extLst>
          </p:cNvPr>
          <p:cNvSpPr txBox="1"/>
          <p:nvPr/>
        </p:nvSpPr>
        <p:spPr>
          <a:xfrm>
            <a:off x="193776" y="169271"/>
            <a:ext cx="11804443" cy="666786"/>
          </a:xfrm>
          <a:prstGeom prst="rect">
            <a:avLst/>
          </a:prstGeom>
          <a:noFill/>
        </p:spPr>
        <p:txBody>
          <a:bodyPr wrap="square" rtlCol="0">
            <a:spAutoFit/>
          </a:bodyPr>
          <a:lstStyle/>
          <a:p>
            <a:pPr algn="ctr" defTabSz="1219170">
              <a:buClr>
                <a:srgbClr val="000000"/>
              </a:buClr>
            </a:pPr>
            <a:r>
              <a:rPr lang="en-US" sz="3733" b="1" kern="0" dirty="0" err="1">
                <a:solidFill>
                  <a:srgbClr val="1B4389"/>
                </a:solidFill>
                <a:effectLst>
                  <a:outerShdw blurRad="38100" dist="38100" dir="2700000" algn="tl">
                    <a:srgbClr val="000000">
                      <a:alpha val="43137"/>
                    </a:srgbClr>
                  </a:outerShdw>
                </a:effectLst>
                <a:latin typeface="Raleway" pitchFamily="2" charset="0"/>
                <a:cs typeface="Arial"/>
                <a:sym typeface="Arial"/>
              </a:rPr>
              <a:t>Clostridioides</a:t>
            </a:r>
            <a:r>
              <a:rPr lang="en-US" sz="3733" b="1" kern="0" dirty="0">
                <a:solidFill>
                  <a:srgbClr val="1B4389"/>
                </a:solidFill>
                <a:effectLst>
                  <a:outerShdw blurRad="38100" dist="38100" dir="2700000" algn="tl">
                    <a:srgbClr val="000000">
                      <a:alpha val="43137"/>
                    </a:srgbClr>
                  </a:outerShdw>
                </a:effectLst>
                <a:latin typeface="Raleway" pitchFamily="2" charset="0"/>
                <a:cs typeface="Arial"/>
                <a:sym typeface="Arial"/>
              </a:rPr>
              <a:t> difficile Infection (CDI)</a:t>
            </a:r>
          </a:p>
        </p:txBody>
      </p:sp>
      <p:sp>
        <p:nvSpPr>
          <p:cNvPr id="5" name="TextBox 4">
            <a:extLst>
              <a:ext uri="{FF2B5EF4-FFF2-40B4-BE49-F238E27FC236}">
                <a16:creationId xmlns:a16="http://schemas.microsoft.com/office/drawing/2014/main" id="{9E8FF8FA-684E-B333-CF2E-F0E88B451BC2}"/>
              </a:ext>
            </a:extLst>
          </p:cNvPr>
          <p:cNvSpPr txBox="1"/>
          <p:nvPr/>
        </p:nvSpPr>
        <p:spPr>
          <a:xfrm>
            <a:off x="394484" y="1080181"/>
            <a:ext cx="11403033" cy="913199"/>
          </a:xfrm>
          <a:prstGeom prst="rect">
            <a:avLst/>
          </a:prstGeom>
          <a:noFill/>
          <a:ln>
            <a:noFill/>
          </a:ln>
        </p:spPr>
        <p:txBody>
          <a:bodyPr wrap="square">
            <a:spAutoFit/>
          </a:bodyPr>
          <a:lstStyle/>
          <a:p>
            <a:pPr marL="0" lvl="2" algn="ctr" defTabSz="1219170">
              <a:buClr>
                <a:srgbClr val="000000"/>
              </a:buClr>
            </a:pPr>
            <a:r>
              <a:rPr lang="en-US" sz="2667" i="1" kern="0" dirty="0" err="1">
                <a:solidFill>
                  <a:srgbClr val="000000"/>
                </a:solidFill>
                <a:latin typeface="Raleway" pitchFamily="2" charset="0"/>
                <a:cs typeface="Arial"/>
                <a:sym typeface="Arial"/>
              </a:rPr>
              <a:t>Clostridioides</a:t>
            </a:r>
            <a:r>
              <a:rPr lang="en-US" sz="2667" i="1" kern="0" dirty="0">
                <a:solidFill>
                  <a:srgbClr val="000000"/>
                </a:solidFill>
                <a:latin typeface="Raleway" pitchFamily="2" charset="0"/>
                <a:cs typeface="Arial"/>
                <a:sym typeface="Arial"/>
              </a:rPr>
              <a:t> difficile </a:t>
            </a:r>
            <a:r>
              <a:rPr lang="en-US" sz="2667" kern="0" dirty="0">
                <a:solidFill>
                  <a:srgbClr val="000000"/>
                </a:solidFill>
                <a:latin typeface="Raleway" pitchFamily="2" charset="0"/>
                <a:cs typeface="Arial"/>
                <a:sym typeface="Arial"/>
              </a:rPr>
              <a:t>infection (CDI) spores survive for years on undisinfected surfaces and </a:t>
            </a:r>
            <a:r>
              <a:rPr lang="en-US" sz="2667" b="1" u="sng" kern="0" dirty="0">
                <a:solidFill>
                  <a:srgbClr val="000000"/>
                </a:solidFill>
                <a:latin typeface="Raleway" pitchFamily="2" charset="0"/>
                <a:cs typeface="Arial"/>
                <a:sym typeface="Arial"/>
              </a:rPr>
              <a:t>are not killed by alcohol</a:t>
            </a:r>
            <a:r>
              <a:rPr lang="en-US" sz="2667" kern="0" dirty="0">
                <a:solidFill>
                  <a:srgbClr val="000000"/>
                </a:solidFill>
                <a:latin typeface="Raleway" pitchFamily="2" charset="0"/>
                <a:cs typeface="Arial"/>
                <a:sym typeface="Arial"/>
              </a:rPr>
              <a:t>.</a:t>
            </a:r>
            <a:endParaRPr lang="en-US" sz="2667" b="1" u="sng" kern="0" dirty="0">
              <a:solidFill>
                <a:srgbClr val="000000"/>
              </a:solidFill>
              <a:latin typeface="Raleway" pitchFamily="2" charset="0"/>
              <a:cs typeface="Arial"/>
              <a:sym typeface="Arial"/>
            </a:endParaRPr>
          </a:p>
        </p:txBody>
      </p:sp>
      <p:sp>
        <p:nvSpPr>
          <p:cNvPr id="4" name="TextBox 3">
            <a:extLst>
              <a:ext uri="{FF2B5EF4-FFF2-40B4-BE49-F238E27FC236}">
                <a16:creationId xmlns:a16="http://schemas.microsoft.com/office/drawing/2014/main" id="{9A2B87E4-BC39-10F5-4A61-5357A8DDB10C}"/>
              </a:ext>
            </a:extLst>
          </p:cNvPr>
          <p:cNvSpPr txBox="1"/>
          <p:nvPr/>
        </p:nvSpPr>
        <p:spPr>
          <a:xfrm>
            <a:off x="11730447" y="0"/>
            <a:ext cx="461554"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8</a:t>
            </a:r>
            <a:endParaRPr lang="en-US" dirty="0"/>
          </a:p>
        </p:txBody>
      </p:sp>
    </p:spTree>
    <p:extLst>
      <p:ext uri="{BB962C8B-B14F-4D97-AF65-F5344CB8AC3E}">
        <p14:creationId xmlns:p14="http://schemas.microsoft.com/office/powerpoint/2010/main" val="244326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9E7DAF-9E04-13BA-D19A-8D6CE2154FC2}"/>
              </a:ext>
            </a:extLst>
          </p:cNvPr>
          <p:cNvSpPr txBox="1"/>
          <p:nvPr/>
        </p:nvSpPr>
        <p:spPr>
          <a:xfrm>
            <a:off x="232739" y="393161"/>
            <a:ext cx="11804443" cy="913199"/>
          </a:xfrm>
          <a:prstGeom prst="rect">
            <a:avLst/>
          </a:prstGeom>
          <a:noFill/>
        </p:spPr>
        <p:txBody>
          <a:bodyPr wrap="square" rtlCol="0">
            <a:spAutoFit/>
          </a:bodyPr>
          <a:lstStyle/>
          <a:p>
            <a:pPr defTabSz="1219170">
              <a:buClr>
                <a:srgbClr val="000000"/>
              </a:buClr>
            </a:pPr>
            <a:r>
              <a:rPr lang="en-US" sz="2667" b="1" kern="0" dirty="0">
                <a:solidFill>
                  <a:srgbClr val="000000"/>
                </a:solidFill>
                <a:latin typeface="Raleway" pitchFamily="2" charset="0"/>
                <a:cs typeface="Arial"/>
                <a:sym typeface="Arial"/>
              </a:rPr>
              <a:t>Table 1. CDC Estimates of Annual US Cases of Multidrug Resistant Pathogens</a:t>
            </a:r>
          </a:p>
        </p:txBody>
      </p:sp>
      <p:pic>
        <p:nvPicPr>
          <p:cNvPr id="3" name="Picture 2">
            <a:extLst>
              <a:ext uri="{FF2B5EF4-FFF2-40B4-BE49-F238E27FC236}">
                <a16:creationId xmlns:a16="http://schemas.microsoft.com/office/drawing/2014/main" id="{5A65F62A-9AA8-D958-CC00-0C56F25D6364}"/>
              </a:ext>
            </a:extLst>
          </p:cNvPr>
          <p:cNvPicPr>
            <a:picLocks noChangeAspect="1"/>
          </p:cNvPicPr>
          <p:nvPr/>
        </p:nvPicPr>
        <p:blipFill>
          <a:blip r:embed="rId3"/>
          <a:stretch>
            <a:fillRect/>
          </a:stretch>
        </p:blipFill>
        <p:spPr>
          <a:xfrm>
            <a:off x="0" y="1890919"/>
            <a:ext cx="12192000" cy="3076163"/>
          </a:xfrm>
          <a:prstGeom prst="rect">
            <a:avLst/>
          </a:prstGeom>
          <a:ln>
            <a:solidFill>
              <a:schemeClr val="tx1"/>
            </a:solidFill>
          </a:ln>
        </p:spPr>
      </p:pic>
      <p:sp>
        <p:nvSpPr>
          <p:cNvPr id="4" name="Google Shape;284;p33">
            <a:extLst>
              <a:ext uri="{FF2B5EF4-FFF2-40B4-BE49-F238E27FC236}">
                <a16:creationId xmlns:a16="http://schemas.microsoft.com/office/drawing/2014/main" id="{5D1FA059-6160-8E54-6F34-B52B0EF01362}"/>
              </a:ext>
            </a:extLst>
          </p:cNvPr>
          <p:cNvSpPr txBox="1">
            <a:spLocks/>
          </p:cNvSpPr>
          <p:nvPr/>
        </p:nvSpPr>
        <p:spPr>
          <a:xfrm>
            <a:off x="394482" y="6182339"/>
            <a:ext cx="11403033" cy="647863"/>
          </a:xfrm>
          <a:prstGeom prst="rect">
            <a:avLst/>
          </a:prstGeom>
          <a:solidFill>
            <a:schemeClr val="bg1">
              <a:alpha val="40000"/>
            </a:schemeClr>
          </a:solidFill>
          <a:ln>
            <a:solidFill>
              <a:schemeClr val="tx1"/>
            </a:solid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467" kern="0" dirty="0">
                <a:solidFill>
                  <a:srgbClr val="212121"/>
                </a:solidFill>
                <a:latin typeface="Raleway" pitchFamily="2" charset="0"/>
              </a:rPr>
              <a:t>Peacock WF. A New Normal for The Clinician's Third Hand: Stethoscope Hygiene and Infection Prevention. Am J Infect Control. 2022 Nov 6:S0196-6553(22)00757-X. PMID: 36351475.</a:t>
            </a:r>
            <a:endParaRPr lang="en-US" sz="1467" kern="0" dirty="0">
              <a:latin typeface="Raleway" pitchFamily="2" charset="0"/>
            </a:endParaRPr>
          </a:p>
        </p:txBody>
      </p:sp>
      <p:sp>
        <p:nvSpPr>
          <p:cNvPr id="2" name="TextBox 1">
            <a:extLst>
              <a:ext uri="{FF2B5EF4-FFF2-40B4-BE49-F238E27FC236}">
                <a16:creationId xmlns:a16="http://schemas.microsoft.com/office/drawing/2014/main" id="{6953A970-C2CA-8503-8E1A-5B0B55956048}"/>
              </a:ext>
            </a:extLst>
          </p:cNvPr>
          <p:cNvSpPr txBox="1"/>
          <p:nvPr/>
        </p:nvSpPr>
        <p:spPr>
          <a:xfrm>
            <a:off x="11730447" y="0"/>
            <a:ext cx="461554" cy="369332"/>
          </a:xfrm>
          <a:prstGeom prst="rect">
            <a:avLst/>
          </a:prstGeom>
          <a:noFill/>
        </p:spPr>
        <p:txBody>
          <a:bodyPr wrap="square">
            <a:spAutoFit/>
          </a:bodyPr>
          <a:lstStyle/>
          <a:p>
            <a:r>
              <a:rPr lang="en-US" sz="1800" b="1" kern="0" dirty="0">
                <a:solidFill>
                  <a:srgbClr val="69696B"/>
                </a:solidFill>
                <a:latin typeface="Montserrat" panose="00000500000000000000" pitchFamily="2" charset="0"/>
              </a:rPr>
              <a:t>9</a:t>
            </a:r>
            <a:endParaRPr lang="en-US" dirty="0"/>
          </a:p>
        </p:txBody>
      </p:sp>
    </p:spTree>
    <p:extLst>
      <p:ext uri="{BB962C8B-B14F-4D97-AF65-F5344CB8AC3E}">
        <p14:creationId xmlns:p14="http://schemas.microsoft.com/office/powerpoint/2010/main" val="287662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  Formal Breakthrough by Slidesgo">
  <a:themeElements>
    <a:clrScheme name="Simple Light">
      <a:dk1>
        <a:srgbClr val="000000"/>
      </a:dk1>
      <a:lt1>
        <a:srgbClr val="FFFFFF"/>
      </a:lt1>
      <a:dk2>
        <a:srgbClr val="595959"/>
      </a:dk2>
      <a:lt2>
        <a:srgbClr val="E9EEF2"/>
      </a:lt2>
      <a:accent1>
        <a:srgbClr val="D69D56"/>
      </a:accent1>
      <a:accent2>
        <a:srgbClr val="3663BF"/>
      </a:accent2>
      <a:accent3>
        <a:srgbClr val="364ABF"/>
      </a:accent3>
      <a:accent4>
        <a:srgbClr val="1B33BF"/>
      </a:accent4>
      <a:accent5>
        <a:srgbClr val="79AAFC"/>
      </a:accent5>
      <a:accent6>
        <a:srgbClr val="C9DAF8"/>
      </a:accent6>
      <a:hlink>
        <a:srgbClr val="6FA8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91F9F73A801BC4AB0ABEF7AFF38AE5B" ma:contentTypeVersion="13" ma:contentTypeDescription="Create a new document." ma:contentTypeScope="" ma:versionID="c7a673d5d5bd89db14c266c1ca82d558">
  <xsd:schema xmlns:xsd="http://www.w3.org/2001/XMLSchema" xmlns:xs="http://www.w3.org/2001/XMLSchema" xmlns:p="http://schemas.microsoft.com/office/2006/metadata/properties" xmlns:ns2="3eb5032a-2aec-46ac-bb4a-e63e99ea485d" xmlns:ns3="ab541551-1768-42aa-ac2b-2620bce90da6" targetNamespace="http://schemas.microsoft.com/office/2006/metadata/properties" ma:root="true" ma:fieldsID="bffa7779614b4c2b196dd1a2c0604035" ns2:_="" ns3:_="">
    <xsd:import namespace="3eb5032a-2aec-46ac-bb4a-e63e99ea485d"/>
    <xsd:import namespace="ab541551-1768-42aa-ac2b-2620bce90da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MediaServiceBillingMetadata"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b5032a-2aec-46ac-bb4a-e63e99ea48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BillingMetadata" ma:index="15" nillable="true" ma:displayName="MediaServiceBillingMetadata" ma:hidden="true" ma:internalName="MediaServiceBillingMetadata" ma:readOnly="true">
      <xsd:simpleType>
        <xsd:restriction base="dms:Note"/>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3a24aa6-2cd4-4ab8-94d8-2a15edad23d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541551-1768-42aa-ac2b-2620bce90da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f06b9ad-a2a2-46ec-bb2b-8f2a192a46d7}" ma:internalName="TaxCatchAll" ma:showField="CatchAllData" ma:web="ab541551-1768-42aa-ac2b-2620bce90d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eb5032a-2aec-46ac-bb4a-e63e99ea485d">
      <Terms xmlns="http://schemas.microsoft.com/office/infopath/2007/PartnerControls"/>
    </lcf76f155ced4ddcb4097134ff3c332f>
    <TaxCatchAll xmlns="ab541551-1768-42aa-ac2b-2620bce90da6" xsi:nil="true"/>
  </documentManagement>
</p:properties>
</file>

<file path=customXml/itemProps1.xml><?xml version="1.0" encoding="utf-8"?>
<ds:datastoreItem xmlns:ds="http://schemas.openxmlformats.org/officeDocument/2006/customXml" ds:itemID="{E93C8CEF-77E7-446C-A198-841270E9CDCD}">
  <ds:schemaRefs>
    <ds:schemaRef ds:uri="http://schemas.microsoft.com/sharepoint/v3/contenttype/forms"/>
  </ds:schemaRefs>
</ds:datastoreItem>
</file>

<file path=customXml/itemProps2.xml><?xml version="1.0" encoding="utf-8"?>
<ds:datastoreItem xmlns:ds="http://schemas.openxmlformats.org/officeDocument/2006/customXml" ds:itemID="{06B809E7-72E6-4ADA-88A9-9AD7181CB080}"/>
</file>

<file path=customXml/itemProps3.xml><?xml version="1.0" encoding="utf-8"?>
<ds:datastoreItem xmlns:ds="http://schemas.openxmlformats.org/officeDocument/2006/customXml" ds:itemID="{BB79F511-6139-4337-B296-1E3D6A15F9F3}">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a545592b-bffc-4893-b875-4468b8a3514d"/>
    <ds:schemaRef ds:uri="e4b604ef-d265-4640-81c0-dbaf1e4985db"/>
    <ds:schemaRef ds:uri="http://purl.org/dc/elements/1.1/"/>
    <ds:schemaRef ds:uri="http://schemas.openxmlformats.org/package/2006/metadata/core-properties"/>
    <ds:schemaRef ds:uri="http://purl.org/dc/dcmitype/"/>
    <ds:schemaRef ds:uri="http://purl.org/dc/terms/"/>
    <ds:schemaRef ds:uri="2b2a55ec-9378-4ca9-97f1-61c2ce67c023"/>
    <ds:schemaRef ds:uri="5dcd706f-884f-46ba-9986-d0140d6e8a8e"/>
    <ds:schemaRef ds:uri="3eb5032a-2aec-46ac-bb4a-e63e99ea485d"/>
    <ds:schemaRef ds:uri="ab541551-1768-42aa-ac2b-2620bce90da6"/>
  </ds:schemaRefs>
</ds:datastoreItem>
</file>

<file path=docProps/app.xml><?xml version="1.0" encoding="utf-8"?>
<Properties xmlns="http://schemas.openxmlformats.org/officeDocument/2006/extended-properties" xmlns:vt="http://schemas.openxmlformats.org/officeDocument/2006/docPropsVTypes">
  <TotalTime>647</TotalTime>
  <Words>3403</Words>
  <Application>Microsoft Office PowerPoint</Application>
  <PresentationFormat>Widescreen</PresentationFormat>
  <Paragraphs>458</Paragraphs>
  <Slides>48</Slides>
  <Notes>44</Notes>
  <HiddenSlides>0</HiddenSlides>
  <MMClips>0</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1_  Formal Breakthrough by Slidesgo</vt:lpstr>
      <vt:lpstr>Healthcare Center Website by Slidesgo</vt:lpstr>
      <vt:lpstr>A New Normal for the Clinician’s Third Hand: </vt:lpstr>
      <vt:lpstr>PowerPoint Presentation</vt:lpstr>
      <vt:lpstr>Stethoscope, the Clinician’s Third Hand</vt:lpstr>
      <vt:lpstr>Presenter William F. Peacock, M.D.</vt:lpstr>
      <vt:lpstr>Roy F. Chemaly MD, MPH, FIDSA, FACP MD Anderson Department of Infectious Diseases, Infection Control, and Employee Health, Division of Internal Medicine</vt:lpstr>
      <vt:lpstr>PowerPoint Presentation</vt:lpstr>
      <vt:lpstr>Certain MDRO pathogens have unique risks and are especially concerning for Hem-Onc wards</vt:lpstr>
      <vt:lpstr>PowerPoint Presentation</vt:lpstr>
      <vt:lpstr>PowerPoint Presentation</vt:lpstr>
      <vt:lpstr>Key Concept: HAIs &amp; Stethsocope Hygiene</vt:lpstr>
      <vt:lpstr>PowerPoint Presentation</vt:lpstr>
      <vt:lpstr>PowerPoint Presentation</vt:lpstr>
      <vt:lpstr>VRE: Isolated in 33 (67%) of 49 Cases</vt:lpstr>
      <vt:lpstr>PowerPoint Presentation</vt:lpstr>
      <vt:lpstr>PowerPoint Presentation</vt:lpstr>
      <vt:lpstr>How often is C. Diff  on the stethoscope?</vt:lpstr>
      <vt:lpstr>Contaminated Stethoscopes Revisited</vt:lpstr>
      <vt:lpstr>Contaminated Stethoscopes Revisited</vt:lpstr>
      <vt:lpstr>Key Concept: Is Handwashing Enough?</vt:lpstr>
      <vt:lpstr>PowerPoint Presentation</vt:lpstr>
      <vt:lpstr>PowerPoint Presentation</vt:lpstr>
      <vt:lpstr>PowerPoint Presentation</vt:lpstr>
      <vt:lpstr>PowerPoint Presentation</vt:lpstr>
      <vt:lpstr>PowerPoint Presentation</vt:lpstr>
      <vt:lpstr>Key Concept: Stethoscope Cleaning Infrequency &amp; Ineffectiveness</vt:lpstr>
      <vt:lpstr>Increasing tolerance of hospital  Enterococcus faecium to handwash alcohols</vt:lpstr>
      <vt:lpstr>PowerPoint Presentation</vt:lpstr>
      <vt:lpstr>PowerPoint Presentation</vt:lpstr>
      <vt:lpstr>PowerPoint Presentation</vt:lpstr>
      <vt:lpstr>PowerPoint Presentation</vt:lpstr>
      <vt:lpstr>PowerPoint Presentation</vt:lpstr>
      <vt:lpstr>Key Concept: Ineffectiveness of Current Standards</vt:lpstr>
      <vt:lpstr>Stethoscope:</vt:lpstr>
      <vt:lpstr>PowerPoint Presentation</vt:lpstr>
      <vt:lpstr>PowerPoint Presentation</vt:lpstr>
      <vt:lpstr>PowerPoint Presentation</vt:lpstr>
      <vt:lpstr>PowerPoint Presentation</vt:lpstr>
      <vt:lpstr>PowerPoint Presentation</vt:lpstr>
      <vt:lpstr>PowerPoint Presentation</vt:lpstr>
      <vt:lpstr>Establish ease of compliance and workflow compatibility  (End User Acceptance Study)</vt:lpstr>
      <vt:lpstr>DiskCover System: Perceived Ease of Use:  Ranked Easy or Very Easy 93% of the Time</vt:lpstr>
      <vt:lpstr>85% believe the DiskCover System Is An  Improvement vs. Disposable Stethoscopes</vt:lpstr>
      <vt:lpstr>95% of Users Believe The DiskCover System either  Improves or has Neutral Impact on Workflow</vt:lpstr>
      <vt:lpstr>95% of Users Believe The DiskCover System  Will Improve Stethoscope Hygiene</vt:lpstr>
      <vt:lpstr>PowerPoint Presentation</vt:lpstr>
      <vt:lpstr>PowerPoint Presentation</vt:lpstr>
      <vt:lpstr>PowerPoint Presentation</vt:lpstr>
      <vt:lpstr>Thank you and 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Pham</dc:creator>
  <cp:lastModifiedBy>Anthony Pham</cp:lastModifiedBy>
  <cp:revision>60</cp:revision>
  <dcterms:created xsi:type="dcterms:W3CDTF">2023-02-02T02:23:24Z</dcterms:created>
  <dcterms:modified xsi:type="dcterms:W3CDTF">2026-01-22T18:18:36Z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0x010100A91F9F73A801BC4AB0ABEF7AFF38AE5B</vt:lpwstr>
  </property>
  <property fmtid="{D5CDD505-2E9C-101B-9397-08002B2CF9AE}" pid="3" name="MediaServiceImageTags">
    <vt:lpwstr/>
  </property>
</Properties>
</file>